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Override3.xml" ContentType="application/vnd.openxmlformats-officedocument.themeOverride+xml"/>
  <Override PartName="/ppt/theme/themeOverride4.xml" ContentType="application/vnd.openxmlformats-officedocument.themeOverrid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theme/themeOverride5.xml" ContentType="application/vnd.openxmlformats-officedocument.themeOverride+xml"/>
  <Override PartName="/ppt/theme/themeOverride6.xml" ContentType="application/vnd.openxmlformats-officedocument.themeOverrid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96" r:id="rId1"/>
    <p:sldMasterId id="2147483932" r:id="rId2"/>
    <p:sldMasterId id="2147483980" r:id="rId3"/>
  </p:sldMasterIdLst>
  <p:notesMasterIdLst>
    <p:notesMasterId r:id="rId15"/>
  </p:notesMasterIdLst>
  <p:sldIdLst>
    <p:sldId id="371" r:id="rId4"/>
    <p:sldId id="903" r:id="rId5"/>
    <p:sldId id="918" r:id="rId6"/>
    <p:sldId id="832" r:id="rId7"/>
    <p:sldId id="771" r:id="rId8"/>
    <p:sldId id="775" r:id="rId9"/>
    <p:sldId id="777" r:id="rId10"/>
    <p:sldId id="856" r:id="rId11"/>
    <p:sldId id="773" r:id="rId12"/>
    <p:sldId id="819" r:id="rId13"/>
    <p:sldId id="788" r:id="rId14"/>
  </p:sldIdLst>
  <p:sldSz cx="12801600" cy="9601200" type="A3"/>
  <p:notesSz cx="6794500" cy="9906000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448953" indent="3175" algn="l" rtl="0" fontAlgn="base">
      <a:spcBef>
        <a:spcPct val="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902666" indent="3175" algn="l" rtl="0" fontAlgn="base">
      <a:spcBef>
        <a:spcPct val="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357960" indent="4762" algn="l" rtl="0" fontAlgn="base">
      <a:spcBef>
        <a:spcPct val="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811670" indent="6349" algn="l" rtl="0" fontAlgn="base">
      <a:spcBef>
        <a:spcPct val="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4424" algn="l" defTabSz="913768" rtl="0" eaLnBrk="1" latinLnBrk="0" hangingPunct="1"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1305" algn="l" defTabSz="913768" rtl="0" eaLnBrk="1" latinLnBrk="0" hangingPunct="1"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198187" algn="l" defTabSz="913768" rtl="0" eaLnBrk="1" latinLnBrk="0" hangingPunct="1"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5071" algn="l" defTabSz="913768" rtl="0" eaLnBrk="1" latinLnBrk="0" hangingPunct="1"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  <a:srgbClr val="FFFFFF"/>
    <a:srgbClr val="0000FF"/>
    <a:srgbClr val="006C31"/>
    <a:srgbClr val="FF9900"/>
    <a:srgbClr val="D7D7D7"/>
    <a:srgbClr val="B2B2B2"/>
    <a:srgbClr val="0066FF"/>
    <a:srgbClr val="80808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8412" autoAdjust="0"/>
    <p:restoredTop sz="99886" autoAdjust="0"/>
  </p:normalViewPr>
  <p:slideViewPr>
    <p:cSldViewPr>
      <p:cViewPr varScale="1">
        <p:scale>
          <a:sx n="81" d="100"/>
          <a:sy n="81" d="100"/>
        </p:scale>
        <p:origin x="-1848" y="-78"/>
      </p:cViewPr>
      <p:guideLst>
        <p:guide orient="horz" pos="3026"/>
        <p:guide pos="4033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50" d="100"/>
        <a:sy n="5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5" Type="http://schemas.openxmlformats.org/officeDocument/2006/relationships/slide" Target="slides/slide2.xml"/><Relationship Id="rId15" Type="http://schemas.openxmlformats.org/officeDocument/2006/relationships/notesMaster" Target="notesMasters/notesMaster1.xml"/><Relationship Id="rId10" Type="http://schemas.openxmlformats.org/officeDocument/2006/relationships/slide" Target="slides/slide7.xml"/><Relationship Id="rId19" Type="http://schemas.openxmlformats.org/officeDocument/2006/relationships/tableStyles" Target="tableStyle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48100" y="0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0B5208C1-B8DE-495C-AB68-586F3B443AA3}" type="datetimeFigureOut">
              <a:rPr lang="ru-RU"/>
              <a:pPr>
                <a:defRPr/>
              </a:pPr>
              <a:t>20.06.2021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920750" y="742950"/>
            <a:ext cx="4953000" cy="37147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ru-RU" noProof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450" y="4705350"/>
            <a:ext cx="5435600" cy="44577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409113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48100" y="9409113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20E23384-BB42-41B0-9D1B-24428AFF10D7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906893642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902666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1pPr>
    <a:lvl2pPr marL="448953" algn="l" defTabSz="902666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2pPr>
    <a:lvl3pPr marL="902666" algn="l" defTabSz="902666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3pPr>
    <a:lvl4pPr marL="1357960" algn="l" defTabSz="902666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4pPr>
    <a:lvl5pPr marL="1811670" algn="l" defTabSz="902666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5pPr>
    <a:lvl6pPr marL="2271279" algn="l" defTabSz="908509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6pPr>
    <a:lvl7pPr marL="2725504" algn="l" defTabSz="908509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7pPr>
    <a:lvl8pPr marL="3179738" algn="l" defTabSz="908509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8pPr>
    <a:lvl9pPr marL="3633998" algn="l" defTabSz="908509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22338" y="742950"/>
            <a:ext cx="4949825" cy="3713163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867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36868" name="Номер слайда 3"/>
          <p:cNvSpPr txBox="1">
            <a:spLocks noGrp="1"/>
          </p:cNvSpPr>
          <p:nvPr/>
        </p:nvSpPr>
        <p:spPr bwMode="auto">
          <a:xfrm>
            <a:off x="3848100" y="9409113"/>
            <a:ext cx="2944813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15" tIns="45706" rIns="91415" bIns="45706" anchor="b"/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fld id="{F7566967-6789-453C-AD86-1A7B3359D806}" type="slidenum">
              <a:rPr lang="ru-RU" sz="1200">
                <a:solidFill>
                  <a:srgbClr val="000000"/>
                </a:solidFill>
              </a:rPr>
              <a:pPr algn="r" eaLnBrk="1" hangingPunct="1"/>
              <a:t>1</a:t>
            </a:fld>
            <a:endParaRPr 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920750" y="742950"/>
            <a:ext cx="4953000" cy="371475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84A311F-2E64-4729-861A-1F89DD3FC356}" type="slidenum">
              <a:rPr lang="ru-RU" smtClean="0">
                <a:solidFill>
                  <a:prstClr val="black"/>
                </a:solidFill>
              </a:rPr>
              <a:pPr/>
              <a:t>2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685232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20750" y="742950"/>
            <a:ext cx="4953000" cy="37147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7891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37892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FE3D5C5F-0503-4415-BC72-5B3C89FD176C}" type="slidenum">
              <a:rPr lang="ru-RU" sz="1200" smtClean="0">
                <a:solidFill>
                  <a:srgbClr val="000000"/>
                </a:solidFill>
              </a:rPr>
              <a:pPr eaLnBrk="1" hangingPunct="1"/>
              <a:t>3</a:t>
            </a:fld>
            <a:endParaRPr 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920750" y="742950"/>
            <a:ext cx="4953000" cy="371475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8E7BE88-D4FE-423B-8B44-479CA9B8300C}" type="slidenum">
              <a:rPr lang="ru-RU" smtClean="0"/>
              <a:t>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60416341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5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6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46763" y="1920242"/>
            <a:ext cx="10992307" cy="2560320"/>
          </a:xfrm>
          <a:ln>
            <a:noFill/>
          </a:ln>
        </p:spPr>
        <p:txBody>
          <a:bodyPr tIns="0" rIns="25464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78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46762" y="4519950"/>
            <a:ext cx="10996574" cy="2453640"/>
          </a:xfrm>
        </p:spPr>
        <p:txBody>
          <a:bodyPr lIns="0" rIns="25464"/>
          <a:lstStyle>
            <a:lvl1pPr marL="0" marR="63683" indent="0" algn="r">
              <a:buNone/>
              <a:defRPr>
                <a:solidFill>
                  <a:schemeClr val="tx1"/>
                </a:solidFill>
              </a:defRPr>
            </a:lvl1pPr>
            <a:lvl2pPr marL="636806" indent="0" algn="ctr">
              <a:buNone/>
            </a:lvl2pPr>
            <a:lvl3pPr marL="1273589" indent="0" algn="ctr">
              <a:buNone/>
            </a:lvl3pPr>
            <a:lvl4pPr marL="1910371" indent="0" algn="ctr">
              <a:buNone/>
            </a:lvl4pPr>
            <a:lvl5pPr marL="2547158" indent="0" algn="ctr">
              <a:buNone/>
            </a:lvl5pPr>
            <a:lvl6pPr marL="3183954" indent="0" algn="ctr">
              <a:buNone/>
            </a:lvl6pPr>
            <a:lvl7pPr marL="3820758" indent="0" algn="ctr">
              <a:buNone/>
            </a:lvl7pPr>
            <a:lvl8pPr marL="4457546" indent="0" algn="ctr">
              <a:buNone/>
            </a:lvl8pPr>
            <a:lvl9pPr marL="5094339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735F13-F293-40A3-99CA-67B582EC191C}" type="datetime1">
              <a:rPr lang="en-US"/>
              <a:pPr>
                <a:defRPr/>
              </a:pPr>
              <a:t>6/20/2021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76A74E0-FFD4-45C2-91C4-501C9EDAA463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7595815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A443C1-FAA9-4DFA-8838-CEB589E25396}" type="datetime1">
              <a:rPr lang="en-US"/>
              <a:pPr>
                <a:defRPr/>
              </a:pPr>
              <a:t>6/20/2021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A2F261D-DFD0-4A46-B6E9-6A9B9805C34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890082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81172" y="1280162"/>
            <a:ext cx="2880361" cy="729646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40081" y="1280162"/>
            <a:ext cx="8427720" cy="729646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9BDFDFF-8632-4F3C-A02D-ECDDD06F66ED}" type="datetime1">
              <a:rPr lang="en-US"/>
              <a:pPr>
                <a:defRPr/>
              </a:pPr>
              <a:t>6/20/2021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A5B0862-BCFA-4C21-97CB-36BB05FB10E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516389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46763" y="1920242"/>
            <a:ext cx="10992307" cy="2560320"/>
          </a:xfrm>
          <a:ln>
            <a:noFill/>
          </a:ln>
        </p:spPr>
        <p:txBody>
          <a:bodyPr tIns="0" rIns="25447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78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46762" y="4519950"/>
            <a:ext cx="10996574" cy="2453640"/>
          </a:xfrm>
        </p:spPr>
        <p:txBody>
          <a:bodyPr lIns="0" rIns="25447"/>
          <a:lstStyle>
            <a:lvl1pPr marL="0" marR="63645" indent="0" algn="r">
              <a:buNone/>
              <a:defRPr>
                <a:solidFill>
                  <a:schemeClr val="tx1"/>
                </a:solidFill>
              </a:defRPr>
            </a:lvl1pPr>
            <a:lvl2pPr marL="636421" indent="0" algn="ctr">
              <a:buNone/>
            </a:lvl2pPr>
            <a:lvl3pPr marL="1272816" indent="0" algn="ctr">
              <a:buNone/>
            </a:lvl3pPr>
            <a:lvl4pPr marL="1909216" indent="0" algn="ctr">
              <a:buNone/>
            </a:lvl4pPr>
            <a:lvl5pPr marL="2545615" indent="0" algn="ctr">
              <a:buNone/>
            </a:lvl5pPr>
            <a:lvl6pPr marL="3182026" indent="0" algn="ctr">
              <a:buNone/>
            </a:lvl6pPr>
            <a:lvl7pPr marL="3818448" indent="0" algn="ctr">
              <a:buNone/>
            </a:lvl7pPr>
            <a:lvl8pPr marL="4454853" indent="0" algn="ctr">
              <a:buNone/>
            </a:lvl8pPr>
            <a:lvl9pPr marL="5091254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03221B1-853D-4EC3-B1BF-A99AB9C689B5}" type="datetime1">
              <a:rPr lang="en-US"/>
              <a:pPr>
                <a:defRPr/>
              </a:pPr>
              <a:t>6/20/2021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403DA0A-5A20-4439-BD60-A740174D13F1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7801345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8FE9333-E300-4B70-AE97-8380257C6639}" type="datetime1">
              <a:rPr lang="en-US"/>
              <a:pPr>
                <a:defRPr/>
              </a:pPr>
              <a:t>6/20/2021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A983026-4C9D-4802-8ED0-D1A01636A5E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83315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2494" y="1843431"/>
            <a:ext cx="10881360" cy="1907438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78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2494" y="3786536"/>
            <a:ext cx="10881360" cy="2113599"/>
          </a:xfrm>
        </p:spPr>
        <p:txBody>
          <a:bodyPr lIns="63645" rIns="63645"/>
          <a:lstStyle>
            <a:lvl1pPr marL="0" indent="0">
              <a:buNone/>
              <a:defRPr sz="3100">
                <a:solidFill>
                  <a:schemeClr val="tx1"/>
                </a:solidFill>
              </a:defRPr>
            </a:lvl1pPr>
            <a:lvl2pPr>
              <a:buNone/>
              <a:defRPr sz="25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301EB2-0976-4F97-B651-17FF2ED24355}" type="datetime1">
              <a:rPr lang="en-US"/>
              <a:pPr>
                <a:defRPr/>
              </a:pPr>
              <a:t>6/20/2021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FC6282-44C8-4A52-AF35-24DEBCBDB84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6826785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35"/>
            <a:ext cx="11521440" cy="1600202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40093" y="2688119"/>
            <a:ext cx="5654039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507493" y="2688119"/>
            <a:ext cx="5654039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EF0FF1-5ABB-4666-9451-E3E9A758EF96}" type="datetime1">
              <a:rPr lang="en-US"/>
              <a:pPr>
                <a:defRPr/>
              </a:pPr>
              <a:t>6/20/2021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C0A7E73-B7D8-476F-9FC4-15047A28137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189680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35"/>
            <a:ext cx="11521440" cy="1600202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40091" y="2597365"/>
            <a:ext cx="5656263" cy="923091"/>
          </a:xfrm>
        </p:spPr>
        <p:txBody>
          <a:bodyPr lIns="63645" tIns="0" rIns="63645" bIns="0" anchor="ctr">
            <a:noAutofit/>
          </a:bodyPr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000" b="1"/>
            </a:lvl4pPr>
            <a:lvl5pPr>
              <a:buNone/>
              <a:defRPr sz="20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503037" y="2603666"/>
            <a:ext cx="5658486" cy="916780"/>
          </a:xfrm>
        </p:spPr>
        <p:txBody>
          <a:bodyPr lIns="63645" tIns="0" rIns="63645" bIns="0" anchor="ctr"/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000" b="1"/>
            </a:lvl4pPr>
            <a:lvl5pPr>
              <a:buNone/>
              <a:defRPr sz="20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40091" y="3520452"/>
            <a:ext cx="5656263" cy="5384010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503037" y="3520452"/>
            <a:ext cx="5658486" cy="5384010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2172CBE-A7D1-4F05-9197-207C9D5F4ADA}" type="datetime1">
              <a:rPr lang="en-US"/>
              <a:pPr>
                <a:defRPr/>
              </a:pPr>
              <a:t>6/20/2021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50653B-EB53-4B36-8D16-76DAF1CDA20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863725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1" y="985735"/>
            <a:ext cx="11628120" cy="1600202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9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44CDF5-02BE-42F3-A229-753EB809CB94}" type="datetime1">
              <a:rPr lang="en-US"/>
              <a:pPr>
                <a:defRPr/>
              </a:pPr>
              <a:t>6/20/2021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4D7733E-4B86-47B6-9E02-6DF1D4486B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31178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0D1E9FF-367D-4F62-9A6E-4CC5353D9BF8}" type="datetime1">
              <a:rPr lang="en-US"/>
              <a:pPr>
                <a:defRPr/>
              </a:pPr>
              <a:t>6/20/2021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C00D55-0B21-4109-987D-2B7C549E873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521779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0121" y="720113"/>
            <a:ext cx="3840480" cy="1626871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6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60121" y="2346960"/>
            <a:ext cx="3840480" cy="6400800"/>
          </a:xfrm>
        </p:spPr>
        <p:txBody>
          <a:bodyPr lIns="25447" rIns="25447"/>
          <a:lstStyle>
            <a:lvl1pPr marL="0" indent="0" algn="l">
              <a:buNone/>
              <a:defRPr sz="2000"/>
            </a:lvl1pPr>
            <a:lvl2pPr indent="0" algn="l">
              <a:buNone/>
              <a:defRPr sz="1600"/>
            </a:lvl2pPr>
            <a:lvl3pPr indent="0" algn="l">
              <a:buNone/>
              <a:defRPr sz="1300"/>
            </a:lvl3pPr>
            <a:lvl4pPr indent="0" algn="l">
              <a:buNone/>
              <a:defRPr sz="1300"/>
            </a:lvl4pPr>
            <a:lvl5pPr indent="0" algn="l">
              <a:buNone/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5005071" y="2346960"/>
            <a:ext cx="7156450" cy="6400800"/>
          </a:xfrm>
        </p:spPr>
        <p:txBody>
          <a:bodyPr tIns="0"/>
          <a:lstStyle>
            <a:lvl1pPr>
              <a:defRPr sz="3900"/>
            </a:lvl1pPr>
            <a:lvl2pPr>
              <a:defRPr sz="3600"/>
            </a:lvl2pPr>
            <a:lvl3pPr>
              <a:defRPr sz="3400"/>
            </a:lvl3pPr>
            <a:lvl4pPr>
              <a:defRPr sz="28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5491B00-F8B7-4816-AFAD-2442C4BEB54C}" type="datetime1">
              <a:rPr lang="en-US"/>
              <a:pPr>
                <a:defRPr/>
              </a:pPr>
              <a:t>6/20/2021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1B0B583-6379-4FA9-931A-13B914A20C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890478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B9CFD45-1B9F-4E49-A210-F38746573B38}" type="datetime1">
              <a:rPr lang="en-US"/>
              <a:pPr>
                <a:defRPr/>
              </a:pPr>
              <a:t>6/20/2021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8499BA5-DB76-42A9-A8EF-115695E093C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6030837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432302" y="1550994"/>
            <a:ext cx="7361239" cy="576103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284" tIns="63645" rIns="127284" bIns="63645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1206171" y="7504119"/>
            <a:ext cx="217487" cy="217487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284" tIns="63645" rIns="127284" bIns="63645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8143880"/>
            <a:ext cx="12827000" cy="145732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284" tIns="63645" rIns="127284" bIns="6364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6134100" y="8707452"/>
            <a:ext cx="6667500" cy="893762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284" tIns="63645" rIns="127284" bIns="6364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53443" y="1647808"/>
            <a:ext cx="3097987" cy="2215668"/>
          </a:xfrm>
        </p:spPr>
        <p:txBody>
          <a:bodyPr lIns="63645" rIns="63645" bIns="63645"/>
          <a:lstStyle>
            <a:lvl1pPr algn="l">
              <a:buNone/>
              <a:defRPr sz="28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53440" y="3960299"/>
            <a:ext cx="3093720" cy="3051048"/>
          </a:xfrm>
        </p:spPr>
        <p:txBody>
          <a:bodyPr lIns="89089" rIns="63645"/>
          <a:lstStyle>
            <a:lvl1pPr marL="0" indent="0" algn="l">
              <a:spcBef>
                <a:spcPts val="350"/>
              </a:spcBef>
              <a:buFontTx/>
              <a:buNone/>
              <a:defRPr sz="1600"/>
            </a:lvl1pPr>
            <a:lvl2pPr>
              <a:defRPr sz="1600"/>
            </a:lvl2pPr>
            <a:lvl3pPr>
              <a:defRPr sz="1300"/>
            </a:lvl3pPr>
            <a:lvl4pPr>
              <a:defRPr sz="1300"/>
            </a:lvl4pPr>
            <a:lvl5pPr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880112" y="1679324"/>
            <a:ext cx="6464808" cy="5504688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45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1FD66BB-8524-4F06-B41C-C5F36B30FA8E}" type="datetime1">
              <a:rPr lang="en-US"/>
              <a:pPr>
                <a:defRPr/>
              </a:pPr>
              <a:t>6/20/2021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1307772" y="8899539"/>
            <a:ext cx="854076" cy="51117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2197D98-01B8-4AAC-810F-3BB729FC5C25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1671253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88634F5-E4E9-4201-B537-BF6DF565A5A2}" type="datetime1">
              <a:rPr lang="en-US"/>
              <a:pPr>
                <a:defRPr/>
              </a:pPr>
              <a:t>6/20/2021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7D0D7F7-1714-4006-AF65-2F7BD27AB2D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218668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81172" y="1280162"/>
            <a:ext cx="2880361" cy="729646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40081" y="1280162"/>
            <a:ext cx="8427720" cy="729646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7C3400C-CEC2-40F2-BD84-C176E2D717EB}" type="datetime1">
              <a:rPr lang="en-US"/>
              <a:pPr>
                <a:defRPr/>
              </a:pPr>
              <a:t>6/20/2021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8246C7E-A79D-463D-B9D0-577224B989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2706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46763" y="1920242"/>
            <a:ext cx="10992307" cy="2560320"/>
          </a:xfrm>
          <a:ln>
            <a:noFill/>
          </a:ln>
        </p:spPr>
        <p:txBody>
          <a:bodyPr tIns="0" rIns="25453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78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46762" y="4519950"/>
            <a:ext cx="10996574" cy="2453640"/>
          </a:xfrm>
        </p:spPr>
        <p:txBody>
          <a:bodyPr lIns="0" rIns="25453"/>
          <a:lstStyle>
            <a:lvl1pPr marL="0" marR="63656" indent="0" algn="r">
              <a:buNone/>
              <a:defRPr>
                <a:solidFill>
                  <a:schemeClr val="tx1"/>
                </a:solidFill>
              </a:defRPr>
            </a:lvl1pPr>
            <a:lvl2pPr marL="636531" indent="0" algn="ctr">
              <a:buNone/>
            </a:lvl2pPr>
            <a:lvl3pPr marL="1273039" indent="0" algn="ctr">
              <a:buNone/>
            </a:lvl3pPr>
            <a:lvl4pPr marL="1909546" indent="0" algn="ctr">
              <a:buNone/>
            </a:lvl4pPr>
            <a:lvl5pPr marL="2546056" indent="0" algn="ctr">
              <a:buNone/>
            </a:lvl5pPr>
            <a:lvl6pPr marL="3182574" indent="0" algn="ctr">
              <a:buNone/>
            </a:lvl6pPr>
            <a:lvl7pPr marL="3819109" indent="0" algn="ctr">
              <a:buNone/>
            </a:lvl7pPr>
            <a:lvl8pPr marL="4455623" indent="0" algn="ctr">
              <a:buNone/>
            </a:lvl8pPr>
            <a:lvl9pPr marL="5092135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B9DB2D9-19B5-4FA0-874B-5CE9D7E38FFA}" type="datetime1">
              <a:rPr lang="en-US"/>
              <a:pPr>
                <a:defRPr/>
              </a:pPr>
              <a:t>6/20/2021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49E78F-5FA9-40F5-8CF0-C0D8554A8059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5893101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6C10340-6170-45DC-8249-EB04AB01ED06}" type="datetime1">
              <a:rPr lang="en-US"/>
              <a:pPr>
                <a:defRPr/>
              </a:pPr>
              <a:t>6/20/2021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452F088-9A66-49A1-8B47-9DCCA406CF5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6883948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2494" y="1843431"/>
            <a:ext cx="10881360" cy="1907438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78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2494" y="3786536"/>
            <a:ext cx="10881360" cy="2113599"/>
          </a:xfrm>
        </p:spPr>
        <p:txBody>
          <a:bodyPr lIns="63656" rIns="63656"/>
          <a:lstStyle>
            <a:lvl1pPr marL="0" indent="0">
              <a:buNone/>
              <a:defRPr sz="3100">
                <a:solidFill>
                  <a:schemeClr val="tx1"/>
                </a:solidFill>
              </a:defRPr>
            </a:lvl1pPr>
            <a:lvl2pPr>
              <a:buNone/>
              <a:defRPr sz="25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4509B86-F176-4A34-B0A6-971C55CAA28C}" type="datetime1">
              <a:rPr lang="en-US"/>
              <a:pPr>
                <a:defRPr/>
              </a:pPr>
              <a:t>6/20/2021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A73D7E9-57F2-4680-A59B-256F6B21ECFB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9075138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35"/>
            <a:ext cx="11521440" cy="1600202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40093" y="2688119"/>
            <a:ext cx="5654039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507493" y="2688119"/>
            <a:ext cx="5654039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C202473-647D-4022-9190-7F621795A32A}" type="datetime1">
              <a:rPr lang="en-US"/>
              <a:pPr>
                <a:defRPr/>
              </a:pPr>
              <a:t>6/20/2021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DCF0C20-35BD-4581-990B-797661CF5CB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474332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35"/>
            <a:ext cx="11521440" cy="1600202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40091" y="2597365"/>
            <a:ext cx="5656263" cy="923091"/>
          </a:xfrm>
        </p:spPr>
        <p:txBody>
          <a:bodyPr lIns="63656" tIns="0" rIns="63656" bIns="0" anchor="ctr">
            <a:noAutofit/>
          </a:bodyPr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000" b="1"/>
            </a:lvl4pPr>
            <a:lvl5pPr>
              <a:buNone/>
              <a:defRPr sz="20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503037" y="2603666"/>
            <a:ext cx="5658486" cy="916780"/>
          </a:xfrm>
        </p:spPr>
        <p:txBody>
          <a:bodyPr lIns="63656" tIns="0" rIns="63656" bIns="0" anchor="ctr"/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000" b="1"/>
            </a:lvl4pPr>
            <a:lvl5pPr>
              <a:buNone/>
              <a:defRPr sz="20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40091" y="3520452"/>
            <a:ext cx="5656263" cy="5384010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503037" y="3520452"/>
            <a:ext cx="5658486" cy="5384010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37195E0-3D0C-4151-896E-7A10FDC658AE}" type="datetime1">
              <a:rPr lang="en-US"/>
              <a:pPr>
                <a:defRPr/>
              </a:pPr>
              <a:t>6/20/2021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A4A8EB-15FB-4E13-B584-8FC2BF5D809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699346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1" y="985735"/>
            <a:ext cx="11628120" cy="1600202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9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484C4A6-F451-46AE-AC9B-39F5344D81F1}" type="datetime1">
              <a:rPr lang="en-US"/>
              <a:pPr>
                <a:defRPr/>
              </a:pPr>
              <a:t>6/20/2021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CC62F45-2161-4458-AC2E-9EA1A32EFEB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16624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9C30B29-EA09-4366-B7F7-C84793A318DA}" type="datetime1">
              <a:rPr lang="en-US"/>
              <a:pPr>
                <a:defRPr/>
              </a:pPr>
              <a:t>6/20/2021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F97A6F-C494-4582-8D16-DDD93B0821A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632511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2494" y="1843431"/>
            <a:ext cx="10881360" cy="1907438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78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2494" y="3786536"/>
            <a:ext cx="10881360" cy="2113599"/>
          </a:xfrm>
        </p:spPr>
        <p:txBody>
          <a:bodyPr lIns="63683" rIns="63683"/>
          <a:lstStyle>
            <a:lvl1pPr marL="0" indent="0">
              <a:buNone/>
              <a:defRPr sz="3100">
                <a:solidFill>
                  <a:schemeClr val="tx1"/>
                </a:solidFill>
              </a:defRPr>
            </a:lvl1pPr>
            <a:lvl2pPr>
              <a:buNone/>
              <a:defRPr sz="25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117A444-80E1-4E32-93DF-4894A8908D2A}" type="datetime1">
              <a:rPr lang="en-US"/>
              <a:pPr>
                <a:defRPr/>
              </a:pPr>
              <a:t>6/20/2021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4A6B336-103D-4D6F-A2C7-038348D3BBAC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8248396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0121" y="720113"/>
            <a:ext cx="3840480" cy="1626871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6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60121" y="2346960"/>
            <a:ext cx="3840480" cy="6400800"/>
          </a:xfrm>
        </p:spPr>
        <p:txBody>
          <a:bodyPr lIns="25453" rIns="25453"/>
          <a:lstStyle>
            <a:lvl1pPr marL="0" indent="0" algn="l">
              <a:buNone/>
              <a:defRPr sz="2000"/>
            </a:lvl1pPr>
            <a:lvl2pPr indent="0" algn="l">
              <a:buNone/>
              <a:defRPr sz="1600"/>
            </a:lvl2pPr>
            <a:lvl3pPr indent="0" algn="l">
              <a:buNone/>
              <a:defRPr sz="1300"/>
            </a:lvl3pPr>
            <a:lvl4pPr indent="0" algn="l">
              <a:buNone/>
              <a:defRPr sz="1300"/>
            </a:lvl4pPr>
            <a:lvl5pPr indent="0" algn="l">
              <a:buNone/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5005071" y="2346960"/>
            <a:ext cx="7156450" cy="6400800"/>
          </a:xfrm>
        </p:spPr>
        <p:txBody>
          <a:bodyPr tIns="0"/>
          <a:lstStyle>
            <a:lvl1pPr>
              <a:defRPr sz="3900"/>
            </a:lvl1pPr>
            <a:lvl2pPr>
              <a:defRPr sz="3600"/>
            </a:lvl2pPr>
            <a:lvl3pPr>
              <a:defRPr sz="3400"/>
            </a:lvl3pPr>
            <a:lvl4pPr>
              <a:defRPr sz="28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9016D1B-A802-4CD0-92DD-22B719A68636}" type="datetime1">
              <a:rPr lang="en-US"/>
              <a:pPr>
                <a:defRPr/>
              </a:pPr>
              <a:t>6/20/2021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1E68170-1EEB-45CF-AB74-656BEF119D8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471643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432302" y="1550994"/>
            <a:ext cx="7361239" cy="576103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306" tIns="63656" rIns="127306" bIns="63656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1206171" y="7504119"/>
            <a:ext cx="217487" cy="217487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306" tIns="63656" rIns="127306" bIns="63656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8143880"/>
            <a:ext cx="12827000" cy="145732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06" tIns="63656" rIns="127306" bIns="63656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6134100" y="8707452"/>
            <a:ext cx="6667500" cy="893762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06" tIns="63656" rIns="127306" bIns="63656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53443" y="1647808"/>
            <a:ext cx="3097987" cy="2215668"/>
          </a:xfrm>
        </p:spPr>
        <p:txBody>
          <a:bodyPr lIns="63656" rIns="63656" bIns="63656"/>
          <a:lstStyle>
            <a:lvl1pPr algn="l">
              <a:buNone/>
              <a:defRPr sz="28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53440" y="3960299"/>
            <a:ext cx="3093720" cy="3051048"/>
          </a:xfrm>
        </p:spPr>
        <p:txBody>
          <a:bodyPr lIns="89106" rIns="63656"/>
          <a:lstStyle>
            <a:lvl1pPr marL="0" indent="0" algn="l">
              <a:spcBef>
                <a:spcPts val="350"/>
              </a:spcBef>
              <a:buFontTx/>
              <a:buNone/>
              <a:defRPr sz="1600"/>
            </a:lvl1pPr>
            <a:lvl2pPr>
              <a:defRPr sz="1600"/>
            </a:lvl2pPr>
            <a:lvl3pPr>
              <a:defRPr sz="1300"/>
            </a:lvl3pPr>
            <a:lvl4pPr>
              <a:defRPr sz="1300"/>
            </a:lvl4pPr>
            <a:lvl5pPr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880112" y="1679324"/>
            <a:ext cx="6464808" cy="5504688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45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AEE53D-62DE-4AD6-ACC2-F9217831647C}" type="datetime1">
              <a:rPr lang="en-US"/>
              <a:pPr>
                <a:defRPr/>
              </a:pPr>
              <a:t>6/20/2021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1307772" y="8899539"/>
            <a:ext cx="854076" cy="51117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8AD5EEC-1773-465A-9301-55CBBEF7F162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5738065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C3C89D-3AB7-4DB6-B89F-2C4106349B5C}" type="datetime1">
              <a:rPr lang="en-US"/>
              <a:pPr>
                <a:defRPr/>
              </a:pPr>
              <a:t>6/20/2021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879CD38-330F-42B3-989C-85C533435FF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0536298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81172" y="1280162"/>
            <a:ext cx="2880361" cy="729646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40081" y="1280162"/>
            <a:ext cx="8427720" cy="729646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23F1EE6-1AE6-4E33-9059-92E3FD77ED13}" type="datetime1">
              <a:rPr lang="en-US"/>
              <a:pPr>
                <a:defRPr/>
              </a:pPr>
              <a:t>6/20/2021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BCD42F-038E-4E70-AAB3-DBCD3889111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360265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35"/>
            <a:ext cx="11521440" cy="1600202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40093" y="2688119"/>
            <a:ext cx="5654039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507493" y="2688119"/>
            <a:ext cx="5654039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059594C-9ABF-4172-B31C-3A27D9A56837}" type="datetime1">
              <a:rPr lang="en-US"/>
              <a:pPr>
                <a:defRPr/>
              </a:pPr>
              <a:t>6/20/2021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B1B020B-7CF3-4D5A-A7CC-1D444B3F64E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073784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35"/>
            <a:ext cx="11521440" cy="1600202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40091" y="2597365"/>
            <a:ext cx="5656263" cy="923091"/>
          </a:xfrm>
        </p:spPr>
        <p:txBody>
          <a:bodyPr lIns="63683" tIns="0" rIns="63683" bIns="0" anchor="ctr">
            <a:noAutofit/>
          </a:bodyPr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000" b="1"/>
            </a:lvl4pPr>
            <a:lvl5pPr>
              <a:buNone/>
              <a:defRPr sz="20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503037" y="2603666"/>
            <a:ext cx="5658486" cy="916780"/>
          </a:xfrm>
        </p:spPr>
        <p:txBody>
          <a:bodyPr lIns="63683" tIns="0" rIns="63683" bIns="0" anchor="ctr"/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000" b="1"/>
            </a:lvl4pPr>
            <a:lvl5pPr>
              <a:buNone/>
              <a:defRPr sz="20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40091" y="3520452"/>
            <a:ext cx="5656263" cy="5384010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503037" y="3520452"/>
            <a:ext cx="5658486" cy="5384010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181C460-E710-4DF2-B6F8-97C424DE0FE6}" type="datetime1">
              <a:rPr lang="en-US"/>
              <a:pPr>
                <a:defRPr/>
              </a:pPr>
              <a:t>6/20/2021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216D76-63C3-4D40-9DAE-D0C9315C8F2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8293583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1" y="985735"/>
            <a:ext cx="11628120" cy="1600202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9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945A672-BB0E-42E7-AA9D-4085E32C4AAF}" type="datetime1">
              <a:rPr lang="en-US"/>
              <a:pPr>
                <a:defRPr/>
              </a:pPr>
              <a:t>6/20/2021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53B0EB9-7AA6-4411-A678-45D247433DA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560070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1DF5B6-9FBD-4207-A62A-3A6D699ADCE9}" type="datetime1">
              <a:rPr lang="en-US"/>
              <a:pPr>
                <a:defRPr/>
              </a:pPr>
              <a:t>6/20/2021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119B728-004B-48F4-A997-FD342CF70E3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0441034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0121" y="720111"/>
            <a:ext cx="3840480" cy="1626871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6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60121" y="2346960"/>
            <a:ext cx="3840480" cy="6400800"/>
          </a:xfrm>
        </p:spPr>
        <p:txBody>
          <a:bodyPr lIns="25464" rIns="25464"/>
          <a:lstStyle>
            <a:lvl1pPr marL="0" indent="0" algn="l">
              <a:buNone/>
              <a:defRPr sz="2000"/>
            </a:lvl1pPr>
            <a:lvl2pPr indent="0" algn="l">
              <a:buNone/>
              <a:defRPr sz="1600"/>
            </a:lvl2pPr>
            <a:lvl3pPr indent="0" algn="l">
              <a:buNone/>
              <a:defRPr sz="1300"/>
            </a:lvl3pPr>
            <a:lvl4pPr indent="0" algn="l">
              <a:buNone/>
              <a:defRPr sz="1300"/>
            </a:lvl4pPr>
            <a:lvl5pPr indent="0" algn="l">
              <a:buNone/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5005071" y="2346960"/>
            <a:ext cx="7156450" cy="6400800"/>
          </a:xfrm>
        </p:spPr>
        <p:txBody>
          <a:bodyPr tIns="0"/>
          <a:lstStyle>
            <a:lvl1pPr>
              <a:defRPr sz="3900"/>
            </a:lvl1pPr>
            <a:lvl2pPr>
              <a:defRPr sz="3600"/>
            </a:lvl2pPr>
            <a:lvl3pPr>
              <a:defRPr sz="3400"/>
            </a:lvl3pPr>
            <a:lvl4pPr>
              <a:defRPr sz="28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906CD41-E4CD-4710-A8AC-BA27531E189B}" type="datetime1">
              <a:rPr lang="en-US"/>
              <a:pPr>
                <a:defRPr/>
              </a:pPr>
              <a:t>6/20/2021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CBACB42-C832-4C87-989F-EE22CB59E1A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688873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432302" y="1550994"/>
            <a:ext cx="7361239" cy="576103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361" tIns="63683" rIns="127361" bIns="63683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1206171" y="7504119"/>
            <a:ext cx="217487" cy="217487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361" tIns="63683" rIns="127361" bIns="63683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8143880"/>
            <a:ext cx="12827000" cy="145732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61" tIns="63683" rIns="127361" bIns="6368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6134100" y="8707452"/>
            <a:ext cx="6667500" cy="893762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61" tIns="63683" rIns="127361" bIns="6368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53443" y="1647808"/>
            <a:ext cx="3097987" cy="2215668"/>
          </a:xfrm>
        </p:spPr>
        <p:txBody>
          <a:bodyPr lIns="63683" rIns="63683" bIns="63683"/>
          <a:lstStyle>
            <a:lvl1pPr algn="l">
              <a:buNone/>
              <a:defRPr sz="28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53440" y="3960299"/>
            <a:ext cx="3093720" cy="3051048"/>
          </a:xfrm>
        </p:spPr>
        <p:txBody>
          <a:bodyPr lIns="89146" rIns="63683"/>
          <a:lstStyle>
            <a:lvl1pPr marL="0" indent="0" algn="l">
              <a:spcBef>
                <a:spcPts val="350"/>
              </a:spcBef>
              <a:buFontTx/>
              <a:buNone/>
              <a:defRPr sz="1600"/>
            </a:lvl1pPr>
            <a:lvl2pPr>
              <a:defRPr sz="1600"/>
            </a:lvl2pPr>
            <a:lvl3pPr>
              <a:defRPr sz="1300"/>
            </a:lvl3pPr>
            <a:lvl4pPr>
              <a:defRPr sz="1300"/>
            </a:lvl4pPr>
            <a:lvl5pPr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880112" y="1679324"/>
            <a:ext cx="6464808" cy="5504688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45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78628D1-79EC-4A26-AA79-D491D68F631F}" type="datetime1">
              <a:rPr lang="en-US"/>
              <a:pPr>
                <a:defRPr/>
              </a:pPr>
              <a:t>6/20/2021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1307772" y="8899539"/>
            <a:ext cx="854076" cy="51117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6F891DB-C594-477D-8747-AC3A567D24F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035405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9519"/>
            <a:ext cx="12827000" cy="145732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61" tIns="63683" rIns="127361" bIns="6368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6134100" y="-9526"/>
            <a:ext cx="6667500" cy="893764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61" tIns="63683" rIns="127361" bIns="6368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39773" y="985851"/>
            <a:ext cx="11522076" cy="16002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63683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39773" y="2709864"/>
            <a:ext cx="11522076" cy="6145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361" tIns="63683" rIns="127361" bIns="63683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39773" y="8899539"/>
            <a:ext cx="2987676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6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40A5C206-D605-446B-B005-61367C4820CA}" type="datetime1">
              <a:rPr lang="en-US"/>
              <a:pPr>
                <a:defRPr/>
              </a:pPr>
              <a:t>6/20/2021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733810" y="8899539"/>
            <a:ext cx="4694238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6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1095050" y="8899539"/>
            <a:ext cx="1066801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6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85B4BEF1-22B5-478D-8485-58E0D715326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6985" y="284168"/>
            <a:ext cx="12852400" cy="908049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8981" r:id="rId1"/>
    <p:sldLayoutId id="2147488949" r:id="rId2"/>
    <p:sldLayoutId id="2147488982" r:id="rId3"/>
    <p:sldLayoutId id="2147488950" r:id="rId4"/>
    <p:sldLayoutId id="2147488951" r:id="rId5"/>
    <p:sldLayoutId id="2147488952" r:id="rId6"/>
    <p:sldLayoutId id="2147488953" r:id="rId7"/>
    <p:sldLayoutId id="2147488954" r:id="rId8"/>
    <p:sldLayoutId id="2147488983" r:id="rId9"/>
    <p:sldLayoutId id="2147488955" r:id="rId10"/>
    <p:sldLayoutId id="2147488956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9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5pPr>
      <a:lvl6pPr marL="456656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6pPr>
      <a:lvl7pPr marL="913310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7pPr>
      <a:lvl8pPr marL="1369966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8pPr>
      <a:lvl9pPr marL="1826615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9pPr>
    </p:titleStyle>
    <p:bodyStyle>
      <a:lvl1pPr marL="375978" indent="-37597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886801" indent="-337906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3400" kern="1200">
          <a:solidFill>
            <a:schemeClr val="tx1"/>
          </a:solidFill>
          <a:latin typeface="+mn-lt"/>
          <a:ea typeface="+mn-ea"/>
          <a:cs typeface="+mn-cs"/>
        </a:defRPr>
      </a:lvl2pPr>
      <a:lvl3pPr marL="1269122" indent="-337906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651444" indent="-28714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2033768" indent="-28714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2419807" indent="-292938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500" kern="1200">
          <a:solidFill>
            <a:schemeClr val="tx1"/>
          </a:solidFill>
          <a:latin typeface="+mn-lt"/>
          <a:ea typeface="+mn-ea"/>
          <a:cs typeface="+mn-cs"/>
        </a:defRPr>
      </a:lvl6pPr>
      <a:lvl7pPr marL="2674513" indent="-254723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20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056590" indent="-254723" algn="l" rtl="0" eaLnBrk="1" latinLnBrk="0" hangingPunct="1">
        <a:spcBef>
          <a:spcPct val="20000"/>
        </a:spcBef>
        <a:buClr>
          <a:schemeClr val="tx2"/>
        </a:buClr>
        <a:buChar char="•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438677" indent="-254723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20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63680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27358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91037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54715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318395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82075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445754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509433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9519"/>
            <a:ext cx="12827000" cy="145732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284" tIns="63645" rIns="127284" bIns="6364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6134100" y="-9526"/>
            <a:ext cx="6667500" cy="893764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284" tIns="63645" rIns="127284" bIns="6364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39773" y="985851"/>
            <a:ext cx="11522076" cy="16002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63645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39773" y="2709864"/>
            <a:ext cx="11522076" cy="6145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284" tIns="63645" rIns="127284" bIns="63645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39773" y="8899539"/>
            <a:ext cx="2987676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6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25DAFA8F-8388-43A8-8218-4C5945ED3C55}" type="datetime1">
              <a:rPr lang="en-US"/>
              <a:pPr>
                <a:defRPr/>
              </a:pPr>
              <a:t>6/20/2021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733810" y="8899539"/>
            <a:ext cx="4694238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6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1095050" y="8899539"/>
            <a:ext cx="1066801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6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4A8C1D64-E12B-4E01-9411-5B427B201C7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6985" y="284168"/>
            <a:ext cx="12852400" cy="908049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8984" r:id="rId1"/>
    <p:sldLayoutId id="2147488957" r:id="rId2"/>
    <p:sldLayoutId id="2147488985" r:id="rId3"/>
    <p:sldLayoutId id="2147488958" r:id="rId4"/>
    <p:sldLayoutId id="2147488959" r:id="rId5"/>
    <p:sldLayoutId id="2147488960" r:id="rId6"/>
    <p:sldLayoutId id="2147488961" r:id="rId7"/>
    <p:sldLayoutId id="2147488962" r:id="rId8"/>
    <p:sldLayoutId id="2147488986" r:id="rId9"/>
    <p:sldLayoutId id="2147488963" r:id="rId10"/>
    <p:sldLayoutId id="2147488964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9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5pPr>
      <a:lvl6pPr marL="456656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6pPr>
      <a:lvl7pPr marL="913310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7pPr>
      <a:lvl8pPr marL="1369966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8pPr>
      <a:lvl9pPr marL="1826615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9pPr>
    </p:titleStyle>
    <p:bodyStyle>
      <a:lvl1pPr marL="375978" indent="-37597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885213" indent="-337906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3400" kern="1200">
          <a:solidFill>
            <a:schemeClr val="tx1"/>
          </a:solidFill>
          <a:latin typeface="+mn-lt"/>
          <a:ea typeface="+mn-ea"/>
          <a:cs typeface="+mn-cs"/>
        </a:defRPr>
      </a:lvl2pPr>
      <a:lvl3pPr marL="1267535" indent="-337906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649859" indent="-28714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2032180" indent="-28714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2418337" indent="-292764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500" kern="1200">
          <a:solidFill>
            <a:schemeClr val="tx1"/>
          </a:solidFill>
          <a:latin typeface="+mn-lt"/>
          <a:ea typeface="+mn-ea"/>
          <a:cs typeface="+mn-cs"/>
        </a:defRPr>
      </a:lvl6pPr>
      <a:lvl7pPr marL="2672894" indent="-254568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20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054742" indent="-254568" algn="l" rtl="0" eaLnBrk="1" latinLnBrk="0" hangingPunct="1">
        <a:spcBef>
          <a:spcPct val="20000"/>
        </a:spcBef>
        <a:buClr>
          <a:schemeClr val="tx2"/>
        </a:buClr>
        <a:buChar char="•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436597" indent="-254568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20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63642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27281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90921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54561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318202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81844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445485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509125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9519"/>
            <a:ext cx="12827000" cy="145732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06" tIns="63656" rIns="127306" bIns="63656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6134100" y="-9526"/>
            <a:ext cx="6667500" cy="893764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06" tIns="63656" rIns="127306" bIns="63656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3076" name="Title Placeholder 8"/>
          <p:cNvSpPr>
            <a:spLocks noGrp="1"/>
          </p:cNvSpPr>
          <p:nvPr>
            <p:ph type="title"/>
          </p:nvPr>
        </p:nvSpPr>
        <p:spPr bwMode="auto">
          <a:xfrm>
            <a:off x="639773" y="985851"/>
            <a:ext cx="11522076" cy="16002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63656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3077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39773" y="2709864"/>
            <a:ext cx="11522076" cy="6145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306" tIns="63656" rIns="127306" bIns="63656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39773" y="8899539"/>
            <a:ext cx="2987676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6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9F208EFD-545F-43A9-AEB8-53F36EAF653D}" type="datetime1">
              <a:rPr lang="en-US"/>
              <a:pPr>
                <a:defRPr/>
              </a:pPr>
              <a:t>6/20/2021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733810" y="8899539"/>
            <a:ext cx="4694238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6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1095050" y="8899539"/>
            <a:ext cx="1066801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6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14A98744-95EA-45A9-9E65-25A7D2059F7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3081" name="Group 1"/>
          <p:cNvGrpSpPr>
            <a:grpSpLocks/>
          </p:cNvGrpSpPr>
          <p:nvPr/>
        </p:nvGrpSpPr>
        <p:grpSpPr bwMode="auto">
          <a:xfrm>
            <a:off x="-26985" y="284168"/>
            <a:ext cx="12852400" cy="908049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8987" r:id="rId1"/>
    <p:sldLayoutId id="2147488965" r:id="rId2"/>
    <p:sldLayoutId id="2147488988" r:id="rId3"/>
    <p:sldLayoutId id="2147488966" r:id="rId4"/>
    <p:sldLayoutId id="2147488967" r:id="rId5"/>
    <p:sldLayoutId id="2147488968" r:id="rId6"/>
    <p:sldLayoutId id="2147488969" r:id="rId7"/>
    <p:sldLayoutId id="2147488970" r:id="rId8"/>
    <p:sldLayoutId id="2147488989" r:id="rId9"/>
    <p:sldLayoutId id="2147488971" r:id="rId10"/>
    <p:sldLayoutId id="2147488972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9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5pPr>
      <a:lvl6pPr marL="456656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6pPr>
      <a:lvl7pPr marL="913310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7pPr>
      <a:lvl8pPr marL="1369966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8pPr>
      <a:lvl9pPr marL="1826615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9pPr>
    </p:titleStyle>
    <p:bodyStyle>
      <a:lvl1pPr marL="375978" indent="-37597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886801" indent="-337906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3400" kern="1200">
          <a:solidFill>
            <a:schemeClr val="tx1"/>
          </a:solidFill>
          <a:latin typeface="+mn-lt"/>
          <a:ea typeface="+mn-ea"/>
          <a:cs typeface="+mn-cs"/>
        </a:defRPr>
      </a:lvl2pPr>
      <a:lvl3pPr marL="1267535" indent="-337906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649859" indent="-28714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2032180" indent="-28714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2418758" indent="-292811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500" kern="1200">
          <a:solidFill>
            <a:schemeClr val="tx1"/>
          </a:solidFill>
          <a:latin typeface="+mn-lt"/>
          <a:ea typeface="+mn-ea"/>
          <a:cs typeface="+mn-cs"/>
        </a:defRPr>
      </a:lvl6pPr>
      <a:lvl7pPr marL="2673355" indent="-254612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20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055268" indent="-254612" algn="l" rtl="0" eaLnBrk="1" latinLnBrk="0" hangingPunct="1">
        <a:spcBef>
          <a:spcPct val="20000"/>
        </a:spcBef>
        <a:buClr>
          <a:schemeClr val="tx2"/>
        </a:buClr>
        <a:buChar char="•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437189" indent="-254612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20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63653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27303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90954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54605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318257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81910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445562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509213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9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9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microsoft.com/office/2007/relationships/hdphoto" Target="../media/hdphoto1.wdp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gif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9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8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8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9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Номер слайда 26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1278643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437" indent="-285552" defTabSz="1278643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2211" indent="-228442" defTabSz="1278643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599097" indent="-228442" defTabSz="1278643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5979" indent="-228442" defTabSz="1278643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2861" indent="-228442" defTabSz="1278643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69748" indent="-228442" defTabSz="1278643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6630" indent="-228442" defTabSz="1278643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3514" indent="-228442" defTabSz="1278643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89CF90B1-DFD7-4AAB-BE6A-3FD88E896483}" type="slidenum">
              <a:rPr lang="en-US" sz="1600">
                <a:solidFill>
                  <a:srgbClr val="D1EAEE"/>
                </a:solidFill>
                <a:latin typeface="Constantia" pitchFamily="18" charset="0"/>
              </a:rPr>
              <a:pPr eaLnBrk="1" hangingPunct="1"/>
              <a:t>1</a:t>
            </a:fld>
            <a:endParaRPr lang="en-US" sz="1600">
              <a:solidFill>
                <a:srgbClr val="D1EAEE"/>
              </a:solidFill>
              <a:latin typeface="Constantia" pitchFamily="18" charset="0"/>
            </a:endParaRPr>
          </a:p>
        </p:txBody>
      </p:sp>
      <p:sp>
        <p:nvSpPr>
          <p:cNvPr id="17411" name="Прямоугольник 15"/>
          <p:cNvSpPr>
            <a:spLocks noChangeArrowheads="1"/>
          </p:cNvSpPr>
          <p:nvPr/>
        </p:nvSpPr>
        <p:spPr bwMode="auto">
          <a:xfrm>
            <a:off x="0" y="200028"/>
            <a:ext cx="12801600" cy="100012"/>
          </a:xfrm>
          <a:prstGeom prst="rect">
            <a:avLst/>
          </a:prstGeom>
          <a:solidFill>
            <a:schemeClr val="tx1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411" tIns="64208" rIns="128411" bIns="64208" anchor="ctr"/>
          <a:lstStyle/>
          <a:p>
            <a:pPr algn="ctr" defTabSz="1278643"/>
            <a:endParaRPr lang="ru-RU">
              <a:solidFill>
                <a:srgbClr val="FFFFFF"/>
              </a:solidFill>
            </a:endParaRPr>
          </a:p>
        </p:txBody>
      </p:sp>
      <p:sp>
        <p:nvSpPr>
          <p:cNvPr id="17412" name="Прямоугольник 16"/>
          <p:cNvSpPr>
            <a:spLocks noChangeArrowheads="1"/>
          </p:cNvSpPr>
          <p:nvPr/>
        </p:nvSpPr>
        <p:spPr bwMode="auto">
          <a:xfrm>
            <a:off x="0" y="400053"/>
            <a:ext cx="12801600" cy="100012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411" tIns="64208" rIns="128411" bIns="64208" anchor="ctr"/>
          <a:lstStyle/>
          <a:p>
            <a:pPr algn="ctr" defTabSz="1278643"/>
            <a:endParaRPr lang="ru-RU">
              <a:solidFill>
                <a:srgbClr val="FFFFFF"/>
              </a:solidFill>
            </a:endParaRPr>
          </a:p>
        </p:txBody>
      </p:sp>
      <p:sp>
        <p:nvSpPr>
          <p:cNvPr id="17413" name="Прямоугольник 17"/>
          <p:cNvSpPr>
            <a:spLocks noChangeArrowheads="1"/>
          </p:cNvSpPr>
          <p:nvPr/>
        </p:nvSpPr>
        <p:spPr bwMode="auto">
          <a:xfrm>
            <a:off x="0" y="300041"/>
            <a:ext cx="12801600" cy="100012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411" tIns="64208" rIns="128411" bIns="64208" anchor="ctr"/>
          <a:lstStyle/>
          <a:p>
            <a:pPr algn="ctr" defTabSz="1278643"/>
            <a:endParaRPr lang="ru-RU">
              <a:solidFill>
                <a:srgbClr val="FFFFFF"/>
              </a:solidFill>
            </a:endParaRPr>
          </a:p>
        </p:txBody>
      </p:sp>
      <p:sp>
        <p:nvSpPr>
          <p:cNvPr id="17414" name="Прямоугольник 18"/>
          <p:cNvSpPr>
            <a:spLocks noChangeArrowheads="1"/>
          </p:cNvSpPr>
          <p:nvPr/>
        </p:nvSpPr>
        <p:spPr bwMode="auto">
          <a:xfrm>
            <a:off x="0" y="9301165"/>
            <a:ext cx="12801600" cy="100012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411" tIns="64208" rIns="128411" bIns="64208" anchor="ctr"/>
          <a:lstStyle/>
          <a:p>
            <a:pPr algn="ctr" defTabSz="1278643"/>
            <a:endParaRPr lang="ru-RU">
              <a:solidFill>
                <a:srgbClr val="FFFFFF"/>
              </a:solidFill>
            </a:endParaRPr>
          </a:p>
        </p:txBody>
      </p:sp>
      <p:sp>
        <p:nvSpPr>
          <p:cNvPr id="17415" name="Прямоугольник 19"/>
          <p:cNvSpPr>
            <a:spLocks noChangeArrowheads="1"/>
          </p:cNvSpPr>
          <p:nvPr/>
        </p:nvSpPr>
        <p:spPr bwMode="auto">
          <a:xfrm>
            <a:off x="0" y="9201153"/>
            <a:ext cx="12801600" cy="100012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411" tIns="64208" rIns="128411" bIns="64208" anchor="ctr"/>
          <a:lstStyle/>
          <a:p>
            <a:pPr algn="ctr" defTabSz="1278643"/>
            <a:endParaRPr lang="ru-RU">
              <a:solidFill>
                <a:srgbClr val="FFFFFF"/>
              </a:solidFill>
            </a:endParaRPr>
          </a:p>
        </p:txBody>
      </p:sp>
      <p:sp>
        <p:nvSpPr>
          <p:cNvPr id="17416" name="Прямоугольник 20"/>
          <p:cNvSpPr>
            <a:spLocks noChangeArrowheads="1"/>
          </p:cNvSpPr>
          <p:nvPr/>
        </p:nvSpPr>
        <p:spPr bwMode="auto">
          <a:xfrm>
            <a:off x="0" y="9101141"/>
            <a:ext cx="12801600" cy="100012"/>
          </a:xfrm>
          <a:prstGeom prst="rect">
            <a:avLst/>
          </a:prstGeom>
          <a:solidFill>
            <a:srgbClr val="00B05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411" tIns="64208" rIns="128411" bIns="64208" anchor="ctr"/>
          <a:lstStyle/>
          <a:p>
            <a:pPr algn="ctr" defTabSz="1278643"/>
            <a:endParaRPr lang="ru-RU">
              <a:solidFill>
                <a:srgbClr val="FFFFFF"/>
              </a:solidFill>
            </a:endParaRPr>
          </a:p>
        </p:txBody>
      </p:sp>
      <p:sp>
        <p:nvSpPr>
          <p:cNvPr id="38977" name="Rectangle 65"/>
          <p:cNvSpPr>
            <a:spLocks noChangeArrowheads="1"/>
          </p:cNvSpPr>
          <p:nvPr/>
        </p:nvSpPr>
        <p:spPr bwMode="auto">
          <a:xfrm>
            <a:off x="0" y="3206989"/>
            <a:ext cx="12801600" cy="1514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8411" tIns="64208" rIns="128411" bIns="64208">
            <a:spAutoFit/>
          </a:bodyPr>
          <a:lstStyle/>
          <a:p>
            <a:pPr algn="ctr" defTabSz="1283455">
              <a:defRPr/>
            </a:pPr>
            <a:r>
              <a:rPr lang="ru-RU" sz="34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МОДЕЛЬ РАЗВИТИЯ ОБСТАНОВКИ</a:t>
            </a:r>
          </a:p>
          <a:p>
            <a:pPr algn="ctr" defTabSz="1283455">
              <a:defRPr/>
            </a:pPr>
            <a:r>
              <a:rPr lang="ru-RU" sz="22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на  территории Республики Татарстан на </a:t>
            </a:r>
            <a:r>
              <a:rPr lang="ru-RU" sz="2200" b="1" i="1" dirty="0" smtClean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21 </a:t>
            </a:r>
            <a:r>
              <a:rPr lang="ru-RU" sz="22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июня 2021 года</a:t>
            </a:r>
          </a:p>
          <a:p>
            <a:pPr algn="ctr" defTabSz="1283455">
              <a:defRPr/>
            </a:pPr>
            <a:endParaRPr lang="ru-RU" sz="1400" b="1" i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  <a:p>
            <a:pPr algn="ctr" defTabSz="1283455">
              <a:defRPr/>
            </a:pPr>
            <a:endParaRPr lang="ru-RU" sz="2000" b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</p:txBody>
      </p:sp>
      <p:sp>
        <p:nvSpPr>
          <p:cNvPr id="19" name="Прямоугольник 29"/>
          <p:cNvSpPr>
            <a:spLocks noChangeArrowheads="1"/>
          </p:cNvSpPr>
          <p:nvPr/>
        </p:nvSpPr>
        <p:spPr bwMode="auto">
          <a:xfrm>
            <a:off x="86" y="536997"/>
            <a:ext cx="12781965" cy="837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8411" tIns="64208" rIns="128411" bIns="64208">
            <a:spAutoFit/>
          </a:bodyPr>
          <a:lstStyle/>
          <a:p>
            <a:pPr algn="ctr" defTabSz="1283455">
              <a:defRPr/>
            </a:pPr>
            <a:r>
              <a:rPr lang="ru-RU" sz="24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ЦУКС </a:t>
            </a:r>
            <a:r>
              <a:rPr lang="ru-RU" sz="22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ГЛАВНОГО  УПРАВЛЕНИЯ  МЧС  РОССИИ  </a:t>
            </a:r>
          </a:p>
          <a:p>
            <a:pPr algn="ctr" defTabSz="1283455">
              <a:defRPr/>
            </a:pPr>
            <a:r>
              <a:rPr lang="ru-RU" sz="22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ПО  РЕСПУБЛИКЕ  ТАТАРСТАН</a:t>
            </a:r>
          </a:p>
        </p:txBody>
      </p:sp>
      <p:grpSp>
        <p:nvGrpSpPr>
          <p:cNvPr id="23" name="Group 2"/>
          <p:cNvGrpSpPr>
            <a:grpSpLocks/>
          </p:cNvGrpSpPr>
          <p:nvPr/>
        </p:nvGrpSpPr>
        <p:grpSpPr bwMode="auto">
          <a:xfrm>
            <a:off x="93059" y="62574"/>
            <a:ext cx="1189636" cy="1216803"/>
            <a:chOff x="1968" y="192"/>
            <a:chExt cx="1536" cy="1488"/>
          </a:xfrm>
          <a:effectLst>
            <a:outerShdw blurRad="50800" dist="50800" dir="5400000" algn="ctr" rotWithShape="0">
              <a:srgbClr val="000000"/>
            </a:outerShdw>
          </a:effectLst>
        </p:grpSpPr>
        <p:grpSp>
          <p:nvGrpSpPr>
            <p:cNvPr id="24" name="Group 3"/>
            <p:cNvGrpSpPr>
              <a:grpSpLocks/>
            </p:cNvGrpSpPr>
            <p:nvPr/>
          </p:nvGrpSpPr>
          <p:grpSpPr bwMode="auto">
            <a:xfrm>
              <a:off x="1968" y="192"/>
              <a:ext cx="1536" cy="1488"/>
              <a:chOff x="3368" y="2194"/>
              <a:chExt cx="4914" cy="4346"/>
            </a:xfrm>
          </p:grpSpPr>
          <p:sp>
            <p:nvSpPr>
              <p:cNvPr id="32" name="AutoShape 4"/>
              <p:cNvSpPr>
                <a:spLocks noChangeArrowheads="1"/>
              </p:cNvSpPr>
              <p:nvPr/>
            </p:nvSpPr>
            <p:spPr bwMode="auto">
              <a:xfrm rot="-2670806">
                <a:off x="4070" y="2618"/>
                <a:ext cx="3510" cy="3392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6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AutoShape 5"/>
              <p:cNvSpPr>
                <a:spLocks noChangeArrowheads="1"/>
              </p:cNvSpPr>
              <p:nvPr/>
            </p:nvSpPr>
            <p:spPr bwMode="auto">
              <a:xfrm>
                <a:off x="3368" y="2194"/>
                <a:ext cx="4914" cy="4346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6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9" name="Group 6"/>
            <p:cNvGrpSpPr>
              <a:grpSpLocks/>
            </p:cNvGrpSpPr>
            <p:nvPr/>
          </p:nvGrpSpPr>
          <p:grpSpPr bwMode="auto">
            <a:xfrm>
              <a:off x="2496" y="672"/>
              <a:ext cx="480" cy="480"/>
              <a:chOff x="8828" y="3254"/>
              <a:chExt cx="780" cy="742"/>
            </a:xfrm>
          </p:grpSpPr>
          <p:sp>
            <p:nvSpPr>
              <p:cNvPr id="30" name="Oval 7"/>
              <p:cNvSpPr>
                <a:spLocks noChangeArrowheads="1"/>
              </p:cNvSpPr>
              <p:nvPr/>
            </p:nvSpPr>
            <p:spPr bwMode="auto">
              <a:xfrm>
                <a:off x="8828" y="3254"/>
                <a:ext cx="780" cy="742"/>
              </a:xfrm>
              <a:prstGeom prst="ellipse">
                <a:avLst/>
              </a:prstGeom>
              <a:solidFill>
                <a:srgbClr val="FF66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6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AutoShape 8"/>
              <p:cNvSpPr>
                <a:spLocks noChangeArrowheads="1"/>
              </p:cNvSpPr>
              <p:nvPr/>
            </p:nvSpPr>
            <p:spPr bwMode="auto">
              <a:xfrm>
                <a:off x="8906" y="3254"/>
                <a:ext cx="624" cy="592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600" dirty="0">
                  <a:solidFill>
                    <a:prstClr val="white"/>
                  </a:solidFill>
                </a:endParaRPr>
              </a:p>
            </p:txBody>
          </p:sp>
        </p:grp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Заголовок 1"/>
          <p:cNvSpPr txBox="1">
            <a:spLocks/>
          </p:cNvSpPr>
          <p:nvPr/>
        </p:nvSpPr>
        <p:spPr bwMode="auto">
          <a:xfrm>
            <a:off x="-11109" y="1589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08" tIns="32545" rIns="65108" bIns="32545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ОТРАВЛЕНИЕМ УГАРНЫМ ГАЗОМ ЗА 2021 г.)</a:t>
            </a:r>
            <a:endParaRPr lang="ru-RU" sz="20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30723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6" y="-144456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58" tIns="45539" rIns="91058" bIns="45539"/>
          <a:lstStyle/>
          <a:p>
            <a:endParaRPr lang="ru-RU">
              <a:solidFill>
                <a:srgbClr val="0070C0"/>
              </a:solidFill>
            </a:endParaRPr>
          </a:p>
        </p:txBody>
      </p:sp>
      <p:pic>
        <p:nvPicPr>
          <p:cNvPr id="3072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12" y="1133488"/>
            <a:ext cx="12058649" cy="8162926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2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369899" y="1219201"/>
            <a:ext cx="12047538" cy="815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4367888" y="5210693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8372030" y="3832197"/>
            <a:ext cx="1577164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6845313" y="4324013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9404303" y="2078811"/>
            <a:ext cx="1761778" cy="1850662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1152261" y="4832876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5685382" y="2412190"/>
            <a:ext cx="2192789" cy="1419425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8240577" y="3275793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5040729" y="3474108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783714" y="3360772"/>
            <a:ext cx="1886697" cy="1562939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6522064" y="5622964"/>
            <a:ext cx="1276181" cy="1177197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10682678" y="3793538"/>
            <a:ext cx="1611344" cy="1549966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7937223" y="4906304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5341665" y="2890726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3725547" y="2220305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504995" y="4065782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837006" y="3735286"/>
            <a:ext cx="1621892" cy="947759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9440867" y="2062164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6018214" y="2820992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8264529" y="3455991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5013326" y="3756026"/>
            <a:ext cx="8270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881197" y="3570289"/>
            <a:ext cx="12477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8318503" y="5161196"/>
            <a:ext cx="671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6051551" y="6477004"/>
            <a:ext cx="9588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4292610" y="3933826"/>
            <a:ext cx="9509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5576487" y="5011596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912422" y="4906819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5684838" y="5204057"/>
            <a:ext cx="114141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4630750" y="5407026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4965701" y="4510089"/>
            <a:ext cx="16494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9079566" y="4938469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6" name="Прямоугольник 305"/>
          <p:cNvSpPr/>
          <p:nvPr/>
        </p:nvSpPr>
        <p:spPr>
          <a:xfrm>
            <a:off x="9021770" y="5387978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307" name="Полилиния 306"/>
          <p:cNvSpPr/>
          <p:nvPr/>
        </p:nvSpPr>
        <p:spPr>
          <a:xfrm>
            <a:off x="7528954" y="3623895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7629531" y="3754441"/>
            <a:ext cx="960439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6154181" y="3391395"/>
            <a:ext cx="1644054" cy="1783721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6615122" y="4143378"/>
            <a:ext cx="9890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7508537" y="5721121"/>
            <a:ext cx="2254588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8191510" y="6339121"/>
            <a:ext cx="130651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9670267" y="5810355"/>
            <a:ext cx="1676319" cy="1514429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9837746" y="6173791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6548440" y="5980115"/>
            <a:ext cx="138906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3183350" y="5694092"/>
            <a:ext cx="1615730" cy="1937602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9525387" y="3701204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9956633" y="4936794"/>
            <a:ext cx="1618246" cy="1185457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10320150" y="6857741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428820" y="6647074"/>
            <a:ext cx="1463515" cy="1157597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3186581" y="2474718"/>
            <a:ext cx="1579711" cy="1771987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10952170" y="3970340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9810761" y="4202115"/>
            <a:ext cx="11414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10291765" y="5110164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10482271" y="7115410"/>
            <a:ext cx="67151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3690941" y="6108933"/>
            <a:ext cx="825500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5350140" y="6714888"/>
            <a:ext cx="1705892" cy="1586347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2095354" y="5986432"/>
            <a:ext cx="1355070" cy="1531733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4369841" y="6231446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4459298" y="6479614"/>
            <a:ext cx="151447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6869780" y="6544314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8007105" y="6872668"/>
            <a:ext cx="1736756" cy="1398691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9340695" y="6920470"/>
            <a:ext cx="1175051" cy="148733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9523415" y="7337657"/>
            <a:ext cx="958850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10147739" y="7542148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3082936" y="3094041"/>
            <a:ext cx="12477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769549" y="5161894"/>
            <a:ext cx="1421846" cy="1009510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2268541" y="5394327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325547" y="5792977"/>
            <a:ext cx="1407847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468441" y="6067426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3433098" y="4299158"/>
            <a:ext cx="1629433" cy="146943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3746503" y="4745040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3184276" y="3793945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3300422" y="3594333"/>
            <a:ext cx="7715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509589" y="6886577"/>
            <a:ext cx="1631951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4953666" y="1672084"/>
            <a:ext cx="1174930" cy="1255247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5162554" y="2087564"/>
            <a:ext cx="8731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7085015" y="6915152"/>
            <a:ext cx="11509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7516813" y="4780196"/>
            <a:ext cx="1423988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0" name="Прямоугольник 349"/>
          <p:cNvSpPr/>
          <p:nvPr/>
        </p:nvSpPr>
        <p:spPr>
          <a:xfrm>
            <a:off x="4248160" y="8131177"/>
            <a:ext cx="103346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3621091" y="2482825"/>
            <a:ext cx="100647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679451" y="4960941"/>
            <a:ext cx="17922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8624891" y="3927708"/>
            <a:ext cx="1919287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778132" y="4432532"/>
            <a:ext cx="147002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5349876" y="7193194"/>
            <a:ext cx="960439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8156576" y="7279713"/>
            <a:ext cx="1306514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4551377" y="2675170"/>
            <a:ext cx="63499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3000386" y="5703889"/>
            <a:ext cx="1647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30900" name="Группа 359"/>
          <p:cNvGrpSpPr>
            <a:grpSpLocks/>
          </p:cNvGrpSpPr>
          <p:nvPr/>
        </p:nvGrpSpPr>
        <p:grpSpPr bwMode="auto">
          <a:xfrm>
            <a:off x="457201" y="8169287"/>
            <a:ext cx="5842001" cy="1087438"/>
            <a:chOff x="793779" y="8233439"/>
            <a:chExt cx="4921221" cy="1361801"/>
          </a:xfrm>
        </p:grpSpPr>
        <p:sp>
          <p:nvSpPr>
            <p:cNvPr id="361" name="Прямоугольник 360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0933" name="Text Box 144"/>
            <p:cNvSpPr txBox="1">
              <a:spLocks noChangeArrowheads="1"/>
            </p:cNvSpPr>
            <p:nvPr/>
          </p:nvSpPr>
          <p:spPr bwMode="auto">
            <a:xfrm>
              <a:off x="1729480" y="8418860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30901" name="Прямоугольник 362"/>
          <p:cNvSpPr>
            <a:spLocks noChangeArrowheads="1"/>
          </p:cNvSpPr>
          <p:nvPr/>
        </p:nvSpPr>
        <p:spPr bwMode="auto">
          <a:xfrm>
            <a:off x="1087451" y="8561404"/>
            <a:ext cx="5222875" cy="7381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22" tIns="45474" rIns="90922" bIns="45474">
            <a:spAutoFit/>
          </a:bodyPr>
          <a:lstStyle/>
          <a:p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связанных с отравлением угарным газом в 2021 г.</a:t>
            </a:r>
          </a:p>
          <a:p>
            <a:endParaRPr lang="ru-RU" sz="14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365" name="Овал 364"/>
          <p:cNvSpPr>
            <a:spLocks noChangeAspect="1"/>
          </p:cNvSpPr>
          <p:nvPr/>
        </p:nvSpPr>
        <p:spPr>
          <a:xfrm>
            <a:off x="515546" y="8614320"/>
            <a:ext cx="515028" cy="4754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590807" y="6248632"/>
            <a:ext cx="81279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10439401" y="8166334"/>
            <a:ext cx="671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416" name="Овал 415"/>
          <p:cNvSpPr>
            <a:spLocks noChangeAspect="1"/>
          </p:cNvSpPr>
          <p:nvPr/>
        </p:nvSpPr>
        <p:spPr>
          <a:xfrm>
            <a:off x="3539329" y="3859881"/>
            <a:ext cx="515028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1" name="Овал 110"/>
          <p:cNvSpPr>
            <a:spLocks noChangeAspect="1"/>
          </p:cNvSpPr>
          <p:nvPr/>
        </p:nvSpPr>
        <p:spPr>
          <a:xfrm>
            <a:off x="2609176" y="6705616"/>
            <a:ext cx="515028" cy="4754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2" name="Прямоугольник 111"/>
          <p:cNvSpPr/>
          <p:nvPr/>
        </p:nvSpPr>
        <p:spPr>
          <a:xfrm>
            <a:off x="5275274" y="3098777"/>
            <a:ext cx="1076326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grpSp>
        <p:nvGrpSpPr>
          <p:cNvPr id="30914" name="Группа 101"/>
          <p:cNvGrpSpPr>
            <a:grpSpLocks/>
          </p:cNvGrpSpPr>
          <p:nvPr/>
        </p:nvGrpSpPr>
        <p:grpSpPr bwMode="auto">
          <a:xfrm>
            <a:off x="381011" y="1219201"/>
            <a:ext cx="2352675" cy="2405064"/>
            <a:chOff x="487379" y="7592966"/>
            <a:chExt cx="5605183" cy="2002274"/>
          </a:xfrm>
        </p:grpSpPr>
        <p:sp>
          <p:nvSpPr>
            <p:cNvPr id="127" name="Прямоугольник 126"/>
            <p:cNvSpPr/>
            <p:nvPr/>
          </p:nvSpPr>
          <p:spPr>
            <a:xfrm>
              <a:off x="793736" y="7599575"/>
              <a:ext cx="5003816" cy="199566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093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605183" cy="82988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 по отношению к возникшим происшествиям</a:t>
              </a:r>
            </a:p>
            <a:p>
              <a:pPr algn="ctr" eaLnBrk="1" hangingPunct="1">
                <a:spcBef>
                  <a:spcPct val="50000"/>
                </a:spcBef>
              </a:pPr>
              <a:endParaRPr lang="ru-RU" altLang="ru-RU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129" name="Прямоугольник 128"/>
          <p:cNvSpPr>
            <a:spLocks noChangeAspect="1"/>
          </p:cNvSpPr>
          <p:nvPr/>
        </p:nvSpPr>
        <p:spPr>
          <a:xfrm>
            <a:off x="646124" y="2798774"/>
            <a:ext cx="274637" cy="290513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088" tIns="45554" rIns="91088" bIns="4555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0" name="Прямоугольник 129"/>
          <p:cNvSpPr/>
          <p:nvPr/>
        </p:nvSpPr>
        <p:spPr>
          <a:xfrm>
            <a:off x="1011240" y="2798777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1011240" y="3238516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2" name="Прямоугольник 131"/>
          <p:cNvSpPr>
            <a:spLocks noChangeAspect="1"/>
          </p:cNvSpPr>
          <p:nvPr/>
        </p:nvSpPr>
        <p:spPr>
          <a:xfrm>
            <a:off x="639775" y="1995500"/>
            <a:ext cx="274637" cy="29051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12" tIns="45565" rIns="91112" bIns="4556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Прямоугольник 132"/>
          <p:cNvSpPr/>
          <p:nvPr/>
        </p:nvSpPr>
        <p:spPr>
          <a:xfrm>
            <a:off x="1011240" y="2057414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1105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34" name="Прямоугольник 133"/>
          <p:cNvSpPr>
            <a:spLocks noChangeAspect="1"/>
          </p:cNvSpPr>
          <p:nvPr/>
        </p:nvSpPr>
        <p:spPr>
          <a:xfrm>
            <a:off x="646124" y="2371740"/>
            <a:ext cx="274637" cy="290513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088" tIns="45554" rIns="91088" bIns="4555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5" name="Прямоугольник 134"/>
          <p:cNvSpPr/>
          <p:nvPr/>
        </p:nvSpPr>
        <p:spPr>
          <a:xfrm>
            <a:off x="990612" y="2376502"/>
            <a:ext cx="1514475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36" name="Прямоугольник 135"/>
          <p:cNvSpPr>
            <a:spLocks noChangeAspect="1"/>
          </p:cNvSpPr>
          <p:nvPr/>
        </p:nvSpPr>
        <p:spPr>
          <a:xfrm>
            <a:off x="646124" y="3216292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088" tIns="45554" rIns="91088" bIns="4555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923" name="Rectangle 58"/>
          <p:cNvSpPr>
            <a:spLocks noChangeArrowheads="1"/>
          </p:cNvSpPr>
          <p:nvPr/>
        </p:nvSpPr>
        <p:spPr bwMode="auto">
          <a:xfrm>
            <a:off x="2733679" y="1225563"/>
            <a:ext cx="9610726" cy="744533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27729" tIns="63866" rIns="127729" bIns="63866">
            <a:spAutoFit/>
          </a:bodyPr>
          <a:lstStyle/>
          <a:p>
            <a:pPr algn="ctr" defTabSz="1272296"/>
            <a:r>
              <a:rPr lang="ru-RU" altLang="ru-RU" sz="2000" b="1" dirty="0">
                <a:solidFill>
                  <a:srgbClr val="000000"/>
                </a:solidFill>
              </a:rPr>
              <a:t>В 2021 году с нарастающим итогом зарегистрировано </a:t>
            </a:r>
          </a:p>
          <a:p>
            <a:pPr algn="ctr" defTabSz="1272296"/>
            <a:r>
              <a:rPr lang="ru-RU" altLang="ru-RU" sz="2000" b="1" dirty="0" smtClean="0">
                <a:solidFill>
                  <a:srgbClr val="FF0000"/>
                </a:solidFill>
              </a:rPr>
              <a:t>34</a:t>
            </a:r>
            <a:r>
              <a:rPr lang="ru-RU" altLang="ru-RU" sz="2000" b="1" dirty="0" smtClean="0">
                <a:solidFill>
                  <a:srgbClr val="000000"/>
                </a:solidFill>
              </a:rPr>
              <a:t> </a:t>
            </a:r>
            <a:r>
              <a:rPr lang="ru-RU" altLang="ru-RU" sz="2000" b="1" dirty="0">
                <a:solidFill>
                  <a:srgbClr val="000000"/>
                </a:solidFill>
              </a:rPr>
              <a:t>случая отравления угарным газом.</a:t>
            </a:r>
          </a:p>
        </p:txBody>
      </p:sp>
      <p:sp>
        <p:nvSpPr>
          <p:cNvPr id="114" name="Овал 113"/>
          <p:cNvSpPr>
            <a:spLocks noChangeAspect="1"/>
          </p:cNvSpPr>
          <p:nvPr/>
        </p:nvSpPr>
        <p:spPr>
          <a:xfrm>
            <a:off x="7604131" y="5060973"/>
            <a:ext cx="515028" cy="4754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5" name="Овал 114"/>
          <p:cNvSpPr>
            <a:spLocks noChangeAspect="1"/>
          </p:cNvSpPr>
          <p:nvPr/>
        </p:nvSpPr>
        <p:spPr>
          <a:xfrm>
            <a:off x="5979217" y="5493550"/>
            <a:ext cx="515028" cy="4754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6" name="Овал 115"/>
          <p:cNvSpPr>
            <a:spLocks noChangeAspect="1"/>
          </p:cNvSpPr>
          <p:nvPr/>
        </p:nvSpPr>
        <p:spPr>
          <a:xfrm>
            <a:off x="8324179" y="5468173"/>
            <a:ext cx="515028" cy="4754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>
          <a:xfrm>
            <a:off x="4689666" y="2971814"/>
            <a:ext cx="515028" cy="4754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18" name="Овал 117"/>
          <p:cNvSpPr>
            <a:spLocks noChangeAspect="1"/>
          </p:cNvSpPr>
          <p:nvPr/>
        </p:nvSpPr>
        <p:spPr>
          <a:xfrm>
            <a:off x="8903106" y="4350590"/>
            <a:ext cx="515028" cy="4754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9" name="Овал 118"/>
          <p:cNvSpPr>
            <a:spLocks noChangeAspect="1"/>
          </p:cNvSpPr>
          <p:nvPr/>
        </p:nvSpPr>
        <p:spPr>
          <a:xfrm>
            <a:off x="10533974" y="7373176"/>
            <a:ext cx="515028" cy="4754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>
            <a:off x="10544176" y="8455054"/>
            <a:ext cx="515028" cy="4754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>
            <a:off x="6236730" y="6780977"/>
            <a:ext cx="515028" cy="4754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>
            <a:off x="8834441" y="6587336"/>
            <a:ext cx="515028" cy="4754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Заголовок 1"/>
          <p:cNvSpPr txBox="1">
            <a:spLocks/>
          </p:cNvSpPr>
          <p:nvPr/>
        </p:nvSpPr>
        <p:spPr bwMode="auto">
          <a:xfrm>
            <a:off x="-11109" y="1589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08" tIns="32545" rIns="65108" bIns="32545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ПОСЕЩЕНИЕМ СПЕЛЕОЛОГИЧЕСКИХ ОБЪЕКТОВ )  </a:t>
            </a:r>
            <a:endParaRPr lang="ru-RU" sz="20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32771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6" y="-144456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58" tIns="45539" rIns="91058" bIns="45539"/>
          <a:lstStyle/>
          <a:p>
            <a:endParaRPr lang="ru-RU">
              <a:solidFill>
                <a:srgbClr val="0070C0"/>
              </a:solidFill>
            </a:endParaRPr>
          </a:p>
        </p:txBody>
      </p:sp>
      <p:pic>
        <p:nvPicPr>
          <p:cNvPr id="3277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12" y="1133490"/>
            <a:ext cx="12058649" cy="8239125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277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369899" y="1219201"/>
            <a:ext cx="12047538" cy="815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4330705" y="5210694"/>
            <a:ext cx="1717506" cy="1614456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8372030" y="3832197"/>
            <a:ext cx="1577164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6845313" y="4324013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9439628" y="2133615"/>
            <a:ext cx="1761778" cy="1850662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1152261" y="4832876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5685382" y="2412190"/>
            <a:ext cx="2192789" cy="1419425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8240577" y="3275793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5040729" y="3474108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783714" y="3360772"/>
            <a:ext cx="1886697" cy="1562939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6522064" y="5622964"/>
            <a:ext cx="1276181" cy="1177197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10682678" y="3886218"/>
            <a:ext cx="1611344" cy="1549966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7937223" y="4906304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5925516" y="6204935"/>
            <a:ext cx="1288596" cy="124045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5341665" y="2890726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3725547" y="2220305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504995" y="4065782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837006" y="3735286"/>
            <a:ext cx="1621892" cy="947759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9440867" y="2062164"/>
            <a:ext cx="1125537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6018214" y="2813284"/>
            <a:ext cx="8255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8308984" y="3276603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5013326" y="3756026"/>
            <a:ext cx="8270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881197" y="3562585"/>
            <a:ext cx="124777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8318503" y="5168901"/>
            <a:ext cx="6715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5973764" y="6569076"/>
            <a:ext cx="95885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4292610" y="3933826"/>
            <a:ext cx="9509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5576487" y="5011596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912422" y="4906804"/>
            <a:ext cx="1172732" cy="1382998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5684838" y="5211765"/>
            <a:ext cx="1141412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4630750" y="5407026"/>
            <a:ext cx="1139825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4965701" y="4510089"/>
            <a:ext cx="16494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9079566" y="4938469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7528954" y="3623895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7629531" y="3754441"/>
            <a:ext cx="960439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6154181" y="3391395"/>
            <a:ext cx="1644054" cy="1783721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6615122" y="4143378"/>
            <a:ext cx="9890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7508537" y="5721121"/>
            <a:ext cx="2254588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8191510" y="6261331"/>
            <a:ext cx="130651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9670267" y="5810349"/>
            <a:ext cx="1676319" cy="1598303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9837746" y="6166081"/>
            <a:ext cx="1125537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6548440" y="5980115"/>
            <a:ext cx="138906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3183350" y="5792984"/>
            <a:ext cx="1615730" cy="1979434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9525387" y="3701204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9956633" y="4936794"/>
            <a:ext cx="1618246" cy="1185457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10277937" y="6872678"/>
            <a:ext cx="999683" cy="975947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81001" y="6705601"/>
            <a:ext cx="1584232" cy="1157597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3186581" y="2474718"/>
            <a:ext cx="1579711" cy="1771987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10820404" y="3970340"/>
            <a:ext cx="1139825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9810761" y="4202115"/>
            <a:ext cx="1141413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10291765" y="5110164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10482271" y="7123114"/>
            <a:ext cx="671511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3690941" y="6116641"/>
            <a:ext cx="825500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5380716" y="6781803"/>
            <a:ext cx="1705892" cy="1586347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2095354" y="5986432"/>
            <a:ext cx="1355070" cy="1531733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4369841" y="6231446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4459298" y="6487320"/>
            <a:ext cx="1514475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6869780" y="6544330"/>
            <a:ext cx="1480011" cy="1228087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8007105" y="6872659"/>
            <a:ext cx="1736756" cy="1495497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9340695" y="6934218"/>
            <a:ext cx="1175051" cy="1532489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9523415" y="7345365"/>
            <a:ext cx="958850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10101333" y="7609520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3082936" y="3094041"/>
            <a:ext cx="1247775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769549" y="5161894"/>
            <a:ext cx="1421846" cy="1009510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2268541" y="5394327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325547" y="5792977"/>
            <a:ext cx="1407847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468441" y="6067426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3433098" y="4299157"/>
            <a:ext cx="1629433" cy="1503193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3746503" y="4745040"/>
            <a:ext cx="825500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3184276" y="3793945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3124211" y="3602039"/>
            <a:ext cx="771525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509589" y="6886577"/>
            <a:ext cx="1631951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4953666" y="1672084"/>
            <a:ext cx="1174930" cy="1255247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5162554" y="2087564"/>
            <a:ext cx="8731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7085015" y="6915152"/>
            <a:ext cx="11509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7516813" y="4787903"/>
            <a:ext cx="1423988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3621091" y="2482825"/>
            <a:ext cx="100647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679451" y="4960941"/>
            <a:ext cx="17922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8624891" y="3935415"/>
            <a:ext cx="1919287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778132" y="4440240"/>
            <a:ext cx="1470025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5349876" y="7193194"/>
            <a:ext cx="960439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8156576" y="7287420"/>
            <a:ext cx="1306514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4551377" y="2682876"/>
            <a:ext cx="634999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3000386" y="5696185"/>
            <a:ext cx="16478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590807" y="6248632"/>
            <a:ext cx="81279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10439401" y="8174040"/>
            <a:ext cx="671513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5275274" y="3098777"/>
            <a:ext cx="1076326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grpSp>
        <p:nvGrpSpPr>
          <p:cNvPr id="32949" name="Группа 101"/>
          <p:cNvGrpSpPr>
            <a:grpSpLocks/>
          </p:cNvGrpSpPr>
          <p:nvPr/>
        </p:nvGrpSpPr>
        <p:grpSpPr bwMode="auto">
          <a:xfrm>
            <a:off x="381007" y="1219201"/>
            <a:ext cx="2397125" cy="2405064"/>
            <a:chOff x="487379" y="7592966"/>
            <a:chExt cx="5712003" cy="2002274"/>
          </a:xfrm>
        </p:grpSpPr>
        <p:sp>
          <p:nvSpPr>
            <p:cNvPr id="133" name="Прямоугольник 132"/>
            <p:cNvSpPr/>
            <p:nvPr/>
          </p:nvSpPr>
          <p:spPr>
            <a:xfrm>
              <a:off x="793786" y="7599575"/>
              <a:ext cx="5205110" cy="199566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2982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712003" cy="413513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35" name="Прямоугольник 134"/>
          <p:cNvSpPr>
            <a:spLocks noChangeAspect="1"/>
          </p:cNvSpPr>
          <p:nvPr/>
        </p:nvSpPr>
        <p:spPr>
          <a:xfrm>
            <a:off x="646124" y="2798774"/>
            <a:ext cx="274637" cy="290513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088" tIns="45554" rIns="91088" bIns="4555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Прямоугольник 135"/>
          <p:cNvSpPr/>
          <p:nvPr/>
        </p:nvSpPr>
        <p:spPr>
          <a:xfrm>
            <a:off x="1011240" y="2798777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7" name="Прямоугольник 136"/>
          <p:cNvSpPr/>
          <p:nvPr/>
        </p:nvSpPr>
        <p:spPr>
          <a:xfrm>
            <a:off x="1011240" y="3238516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8" name="Прямоугольник 137"/>
          <p:cNvSpPr>
            <a:spLocks noChangeAspect="1"/>
          </p:cNvSpPr>
          <p:nvPr/>
        </p:nvSpPr>
        <p:spPr>
          <a:xfrm>
            <a:off x="639775" y="1995500"/>
            <a:ext cx="274637" cy="29051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12" tIns="45565" rIns="91112" bIns="4556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9" name="Прямоугольник 138"/>
          <p:cNvSpPr/>
          <p:nvPr/>
        </p:nvSpPr>
        <p:spPr>
          <a:xfrm>
            <a:off x="1011240" y="2057414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1105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0" name="Прямоугольник 139"/>
          <p:cNvSpPr>
            <a:spLocks noChangeAspect="1"/>
          </p:cNvSpPr>
          <p:nvPr/>
        </p:nvSpPr>
        <p:spPr>
          <a:xfrm>
            <a:off x="646124" y="2371740"/>
            <a:ext cx="274637" cy="290513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088" tIns="45554" rIns="91088" bIns="4555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1" name="Прямоугольник 140"/>
          <p:cNvSpPr/>
          <p:nvPr/>
        </p:nvSpPr>
        <p:spPr>
          <a:xfrm>
            <a:off x="990612" y="2376502"/>
            <a:ext cx="1514475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42" name="Прямоугольник 141"/>
          <p:cNvSpPr>
            <a:spLocks noChangeAspect="1"/>
          </p:cNvSpPr>
          <p:nvPr/>
        </p:nvSpPr>
        <p:spPr>
          <a:xfrm>
            <a:off x="646124" y="3216292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088" tIns="45554" rIns="91088" bIns="4555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2958" name="Группа 234"/>
          <p:cNvGrpSpPr>
            <a:grpSpLocks/>
          </p:cNvGrpSpPr>
          <p:nvPr/>
        </p:nvGrpSpPr>
        <p:grpSpPr bwMode="auto">
          <a:xfrm>
            <a:off x="396879" y="8382002"/>
            <a:ext cx="6043612" cy="990601"/>
            <a:chOff x="793779" y="8644605"/>
            <a:chExt cx="4921221" cy="950635"/>
          </a:xfrm>
        </p:grpSpPr>
        <p:sp>
          <p:nvSpPr>
            <p:cNvPr id="144" name="Прямоугольник 143"/>
            <p:cNvSpPr/>
            <p:nvPr/>
          </p:nvSpPr>
          <p:spPr>
            <a:xfrm>
              <a:off x="793779" y="8644605"/>
              <a:ext cx="4921221" cy="95063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2980" name="Text Box 144"/>
            <p:cNvSpPr txBox="1">
              <a:spLocks noChangeArrowheads="1"/>
            </p:cNvSpPr>
            <p:nvPr/>
          </p:nvSpPr>
          <p:spPr bwMode="auto">
            <a:xfrm>
              <a:off x="1729480" y="8644824"/>
              <a:ext cx="2972870" cy="284675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48" name="Овал 147"/>
          <p:cNvSpPr>
            <a:spLocks noChangeAspect="1"/>
          </p:cNvSpPr>
          <p:nvPr/>
        </p:nvSpPr>
        <p:spPr>
          <a:xfrm>
            <a:off x="476564" y="8789601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2962" name="Прямоугольник 237"/>
          <p:cNvSpPr>
            <a:spLocks noChangeArrowheads="1"/>
          </p:cNvSpPr>
          <p:nvPr/>
        </p:nvSpPr>
        <p:spPr bwMode="auto">
          <a:xfrm>
            <a:off x="1168401" y="8836035"/>
            <a:ext cx="5232401" cy="522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60" tIns="45539" rIns="91060" bIns="45539">
            <a:spAutoFit/>
          </a:bodyPr>
          <a:lstStyle/>
          <a:p>
            <a:pPr algn="just"/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Количество мест возможного посещения спелеологических объектов (пещер).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3171715" y="5253047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>
            <a:off x="2701328" y="6827219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6331150" y="3078782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5" name="Овал 154"/>
          <p:cNvSpPr>
            <a:spLocks noChangeAspect="1"/>
          </p:cNvSpPr>
          <p:nvPr/>
        </p:nvSpPr>
        <p:spPr>
          <a:xfrm>
            <a:off x="9393741" y="5625031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62" name="Овал 161"/>
          <p:cNvSpPr>
            <a:spLocks noChangeAspect="1"/>
          </p:cNvSpPr>
          <p:nvPr/>
        </p:nvSpPr>
        <p:spPr>
          <a:xfrm>
            <a:off x="8771102" y="6536991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9021770" y="5380268"/>
            <a:ext cx="1125537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Прямоугольник 4"/>
          <p:cNvSpPr>
            <a:spLocks noChangeArrowheads="1"/>
          </p:cNvSpPr>
          <p:nvPr/>
        </p:nvSpPr>
        <p:spPr bwMode="auto">
          <a:xfrm>
            <a:off x="0" y="18"/>
            <a:ext cx="12801600" cy="878295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221" tIns="32605" rIns="65221" bIns="32605" anchor="ctr"/>
          <a:lstStyle/>
          <a:p>
            <a:pPr algn="ctr" defTabSz="1276429">
              <a:lnSpc>
                <a:spcPct val="80000"/>
              </a:lnSpc>
            </a:pP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ЕЖЕДНЕВНЫЙ  ОПЕРАТИВНЫЙ  ПРОГНОЗ  ВОЗНИКНОВЕНИЯ  ЧРЕЗВЫЧАЙНЫХ  СИТУАЦИЙ</a:t>
            </a:r>
          </a:p>
          <a:p>
            <a:pPr algn="ctr" defTabSz="1276429">
              <a:lnSpc>
                <a:spcPct val="80000"/>
              </a:lnSpc>
            </a:pP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(ПРЕДУПРЕЖДЕНИЕ ОБ УХУДШЕНИИ ПОГОДНЫХ УСЛОВИЙ)</a:t>
            </a:r>
          </a:p>
        </p:txBody>
      </p:sp>
      <p:pic>
        <p:nvPicPr>
          <p:cNvPr id="10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50000"/>
                    </a14:imgEffect>
                  </a14:imgLayer>
                </a14:imgProps>
              </a:ext>
            </a:extLst>
          </a:blip>
          <a:srcRect l="16696" t="8070" r="17618" b="83209"/>
          <a:stretch>
            <a:fillRect/>
          </a:stretch>
        </p:blipFill>
        <p:spPr bwMode="auto">
          <a:xfrm>
            <a:off x="352130" y="1070591"/>
            <a:ext cx="12266278" cy="604867"/>
          </a:xfrm>
          <a:prstGeom prst="rect">
            <a:avLst/>
          </a:prstGeom>
          <a:solidFill>
            <a:sysClr val="window" lastClr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  <a:effectLst/>
        </p:spPr>
      </p:pic>
      <p:sp>
        <p:nvSpPr>
          <p:cNvPr id="7" name="Rectangle 58"/>
          <p:cNvSpPr>
            <a:spLocks noChangeArrowheads="1"/>
          </p:cNvSpPr>
          <p:nvPr/>
        </p:nvSpPr>
        <p:spPr bwMode="auto">
          <a:xfrm>
            <a:off x="304801" y="1981203"/>
            <a:ext cx="12326308" cy="281940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  <a:effectLst/>
          <a:extLst/>
        </p:spPr>
        <p:txBody>
          <a:bodyPr lIns="104430" tIns="52183" rIns="104430" bIns="52183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1pPr>
            <a:lvl2pPr marL="45615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12314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68472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24624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80782" algn="l" defTabSz="912314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36941" algn="l" defTabSz="912314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193100" algn="l" defTabSz="912314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49255" algn="l" defTabSz="912314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 algn="ctr"/>
            <a:r>
              <a:rPr lang="ru-RU" sz="2800" b="1" u="sng" kern="100" dirty="0" smtClean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Штормовое </a:t>
            </a:r>
            <a:r>
              <a:rPr lang="ru-RU" sz="2800" b="1" u="sng" kern="100" dirty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предупреждение </a:t>
            </a:r>
          </a:p>
          <a:p>
            <a:pPr algn="ctr"/>
            <a:r>
              <a:rPr lang="ru-RU" sz="2800" b="1" u="sng" dirty="0">
                <a:solidFill>
                  <a:srgbClr val="000000"/>
                </a:solidFill>
              </a:rPr>
              <a:t>о высокой и чрезвычайной пожарной опасности лесов</a:t>
            </a:r>
            <a:endParaRPr lang="ru-RU" sz="2800" dirty="0">
              <a:solidFill>
                <a:srgbClr val="000000"/>
              </a:solidFill>
            </a:endParaRPr>
          </a:p>
          <a:p>
            <a:pPr algn="ctr"/>
            <a:r>
              <a:rPr lang="ru-RU" sz="2800" b="1" u="sng" dirty="0">
                <a:solidFill>
                  <a:srgbClr val="000000"/>
                </a:solidFill>
              </a:rPr>
              <a:t>на территории Республики Татарстан</a:t>
            </a:r>
            <a:endParaRPr lang="ru-RU" sz="2800" dirty="0">
              <a:solidFill>
                <a:srgbClr val="000000"/>
              </a:solidFill>
            </a:endParaRPr>
          </a:p>
          <a:p>
            <a:pPr indent="447675" algn="just"/>
            <a:r>
              <a:rPr lang="ru-RU" sz="2800" dirty="0">
                <a:solidFill>
                  <a:srgbClr val="000000"/>
                </a:solidFill>
              </a:rPr>
              <a:t>В период с 18 по 25 июня 2021 </a:t>
            </a:r>
            <a:r>
              <a:rPr lang="ru-RU" sz="2800" dirty="0" smtClean="0">
                <a:solidFill>
                  <a:srgbClr val="000000"/>
                </a:solidFill>
              </a:rPr>
              <a:t>года </a:t>
            </a:r>
            <a:r>
              <a:rPr lang="ru-RU" sz="2800" dirty="0">
                <a:solidFill>
                  <a:srgbClr val="000000"/>
                </a:solidFill>
              </a:rPr>
              <a:t>в Республике Татарстан местами сохранится высокая пожарная опасность лесов (4 класс), в отдельных районах ожидается чрезвычайная пожарная опасность лесов (5 класс).</a:t>
            </a:r>
          </a:p>
        </p:txBody>
      </p:sp>
    </p:spTree>
    <p:extLst>
      <p:ext uri="{BB962C8B-B14F-4D97-AF65-F5344CB8AC3E}">
        <p14:creationId xmlns:p14="http://schemas.microsoft.com/office/powerpoint/2010/main" val="19274424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516" y="1023941"/>
            <a:ext cx="12058649" cy="8162926"/>
          </a:xfrm>
          <a:prstGeom prst="rect">
            <a:avLst/>
          </a:prstGeom>
          <a:solidFill>
            <a:srgbClr val="FFFF00">
              <a:alpha val="58823"/>
            </a:srgbClr>
          </a:solidFill>
          <a:ln w="0" algn="ctr">
            <a:solidFill>
              <a:srgbClr val="777777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45" name="Прямоугольник 144"/>
          <p:cNvSpPr/>
          <p:nvPr/>
        </p:nvSpPr>
        <p:spPr>
          <a:xfrm>
            <a:off x="3784605" y="4644047"/>
            <a:ext cx="9493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138" name="Полилиния 137"/>
          <p:cNvSpPr/>
          <p:nvPr/>
        </p:nvSpPr>
        <p:spPr>
          <a:xfrm>
            <a:off x="8381355" y="3765768"/>
            <a:ext cx="1577166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39" name="Полилиния 138"/>
          <p:cNvSpPr/>
          <p:nvPr/>
        </p:nvSpPr>
        <p:spPr>
          <a:xfrm>
            <a:off x="6854588" y="4257522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0" name="Полилиния 139"/>
          <p:cNvSpPr/>
          <p:nvPr/>
        </p:nvSpPr>
        <p:spPr>
          <a:xfrm>
            <a:off x="9413627" y="2012369"/>
            <a:ext cx="1761778" cy="1850662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1" name="Полилиния 140"/>
          <p:cNvSpPr/>
          <p:nvPr/>
        </p:nvSpPr>
        <p:spPr>
          <a:xfrm>
            <a:off x="1161535" y="4766387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2" name="Полилиния 141"/>
          <p:cNvSpPr/>
          <p:nvPr/>
        </p:nvSpPr>
        <p:spPr>
          <a:xfrm>
            <a:off x="5694707" y="2345698"/>
            <a:ext cx="2192789" cy="1419425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3" name="Полилиния 142"/>
          <p:cNvSpPr/>
          <p:nvPr/>
        </p:nvSpPr>
        <p:spPr>
          <a:xfrm>
            <a:off x="8249848" y="3209362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4" name="Полилиния 143"/>
          <p:cNvSpPr/>
          <p:nvPr/>
        </p:nvSpPr>
        <p:spPr>
          <a:xfrm>
            <a:off x="5050053" y="3407610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6" name="Полилиния 145"/>
          <p:cNvSpPr/>
          <p:nvPr/>
        </p:nvSpPr>
        <p:spPr>
          <a:xfrm>
            <a:off x="4291206" y="1987829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1" name="Полилиния 150"/>
          <p:cNvSpPr/>
          <p:nvPr/>
        </p:nvSpPr>
        <p:spPr>
          <a:xfrm>
            <a:off x="1793033" y="3294330"/>
            <a:ext cx="1886699" cy="1562939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2" name="Полилиния 151"/>
          <p:cNvSpPr/>
          <p:nvPr/>
        </p:nvSpPr>
        <p:spPr>
          <a:xfrm>
            <a:off x="6531388" y="5556534"/>
            <a:ext cx="1276181" cy="1177197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3" name="Полилиния 152"/>
          <p:cNvSpPr/>
          <p:nvPr/>
        </p:nvSpPr>
        <p:spPr>
          <a:xfrm>
            <a:off x="10692002" y="3727094"/>
            <a:ext cx="1611344" cy="1549966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4" name="Полилиния 153"/>
          <p:cNvSpPr/>
          <p:nvPr/>
        </p:nvSpPr>
        <p:spPr>
          <a:xfrm>
            <a:off x="7946540" y="4839804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5" name="Полилиния 154"/>
          <p:cNvSpPr/>
          <p:nvPr/>
        </p:nvSpPr>
        <p:spPr>
          <a:xfrm>
            <a:off x="5934840" y="6138489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6" name="Полилиния 155"/>
          <p:cNvSpPr/>
          <p:nvPr/>
        </p:nvSpPr>
        <p:spPr>
          <a:xfrm>
            <a:off x="5350990" y="2824238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7" name="Полилиния 156"/>
          <p:cNvSpPr/>
          <p:nvPr/>
        </p:nvSpPr>
        <p:spPr>
          <a:xfrm>
            <a:off x="3734868" y="2153872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8" name="Полилиния 157"/>
          <p:cNvSpPr/>
          <p:nvPr/>
        </p:nvSpPr>
        <p:spPr>
          <a:xfrm>
            <a:off x="2514312" y="3999295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9" name="Полилиния 158"/>
          <p:cNvSpPr/>
          <p:nvPr/>
        </p:nvSpPr>
        <p:spPr>
          <a:xfrm>
            <a:off x="3887957" y="3668785"/>
            <a:ext cx="1621892" cy="947761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1" name="Прямоугольник 160"/>
          <p:cNvSpPr/>
          <p:nvPr/>
        </p:nvSpPr>
        <p:spPr>
          <a:xfrm>
            <a:off x="6270627" y="2753332"/>
            <a:ext cx="827088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163" name="Прямоугольник 162"/>
          <p:cNvSpPr/>
          <p:nvPr/>
        </p:nvSpPr>
        <p:spPr>
          <a:xfrm>
            <a:off x="5022853" y="3720915"/>
            <a:ext cx="827088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164" name="Прямоугольник 163"/>
          <p:cNvSpPr/>
          <p:nvPr/>
        </p:nvSpPr>
        <p:spPr>
          <a:xfrm>
            <a:off x="4638678" y="3043053"/>
            <a:ext cx="634999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166" name="Прямоугольник 165"/>
          <p:cNvSpPr/>
          <p:nvPr/>
        </p:nvSpPr>
        <p:spPr>
          <a:xfrm>
            <a:off x="8285167" y="5171098"/>
            <a:ext cx="671511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168" name="Прямоугольник 167"/>
          <p:cNvSpPr/>
          <p:nvPr/>
        </p:nvSpPr>
        <p:spPr>
          <a:xfrm>
            <a:off x="4100518" y="3934433"/>
            <a:ext cx="9493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169" name="Полилиния 168"/>
          <p:cNvSpPr/>
          <p:nvPr/>
        </p:nvSpPr>
        <p:spPr>
          <a:xfrm>
            <a:off x="5585811" y="4945099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0" name="Полилиния 169"/>
          <p:cNvSpPr/>
          <p:nvPr/>
        </p:nvSpPr>
        <p:spPr>
          <a:xfrm>
            <a:off x="4377203" y="5144260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1" name="Полилиния 170"/>
          <p:cNvSpPr/>
          <p:nvPr/>
        </p:nvSpPr>
        <p:spPr>
          <a:xfrm>
            <a:off x="2921746" y="4840378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2" name="Полилиния 171"/>
          <p:cNvSpPr/>
          <p:nvPr/>
        </p:nvSpPr>
        <p:spPr>
          <a:xfrm>
            <a:off x="4657275" y="4085591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3" name="Прямоугольник 172"/>
          <p:cNvSpPr/>
          <p:nvPr/>
        </p:nvSpPr>
        <p:spPr>
          <a:xfrm>
            <a:off x="6108705" y="5265553"/>
            <a:ext cx="11398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175" name="Прямоугольник 174"/>
          <p:cNvSpPr/>
          <p:nvPr/>
        </p:nvSpPr>
        <p:spPr>
          <a:xfrm>
            <a:off x="4927602" y="4673417"/>
            <a:ext cx="1343026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</a:t>
            </a: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Слобода</a:t>
            </a:r>
          </a:p>
        </p:txBody>
      </p:sp>
      <p:sp>
        <p:nvSpPr>
          <p:cNvPr id="176" name="Полилиния 175"/>
          <p:cNvSpPr/>
          <p:nvPr/>
        </p:nvSpPr>
        <p:spPr>
          <a:xfrm>
            <a:off x="9088890" y="487203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7" name="Прямоугольник 176"/>
          <p:cNvSpPr/>
          <p:nvPr/>
        </p:nvSpPr>
        <p:spPr>
          <a:xfrm>
            <a:off x="9031290" y="5352866"/>
            <a:ext cx="1125537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78" name="Полилиния 177"/>
          <p:cNvSpPr/>
          <p:nvPr/>
        </p:nvSpPr>
        <p:spPr>
          <a:xfrm>
            <a:off x="7538275" y="3517469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0" name="Полилиния 179"/>
          <p:cNvSpPr/>
          <p:nvPr/>
        </p:nvSpPr>
        <p:spPr>
          <a:xfrm>
            <a:off x="6163508" y="3324961"/>
            <a:ext cx="1644054" cy="1783723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1" name="Прямоугольник 180"/>
          <p:cNvSpPr/>
          <p:nvPr/>
        </p:nvSpPr>
        <p:spPr>
          <a:xfrm>
            <a:off x="6624638" y="4107471"/>
            <a:ext cx="989012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182" name="Полилиния 181"/>
          <p:cNvSpPr/>
          <p:nvPr/>
        </p:nvSpPr>
        <p:spPr>
          <a:xfrm>
            <a:off x="7517815" y="5654690"/>
            <a:ext cx="2254589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4" name="Полилиния 183"/>
          <p:cNvSpPr/>
          <p:nvPr/>
        </p:nvSpPr>
        <p:spPr>
          <a:xfrm>
            <a:off x="9679549" y="5743852"/>
            <a:ext cx="1676319" cy="1514429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6" name="Прямоугольник 185"/>
          <p:cNvSpPr/>
          <p:nvPr/>
        </p:nvSpPr>
        <p:spPr>
          <a:xfrm>
            <a:off x="6557963" y="5945001"/>
            <a:ext cx="1389062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187" name="Полилиния 186"/>
          <p:cNvSpPr/>
          <p:nvPr/>
        </p:nvSpPr>
        <p:spPr>
          <a:xfrm>
            <a:off x="3192674" y="5627648"/>
            <a:ext cx="1615730" cy="1937602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8" name="Полилиния 187"/>
          <p:cNvSpPr/>
          <p:nvPr/>
        </p:nvSpPr>
        <p:spPr>
          <a:xfrm>
            <a:off x="9534703" y="3634775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9" name="Полилиния 188"/>
          <p:cNvSpPr/>
          <p:nvPr/>
        </p:nvSpPr>
        <p:spPr>
          <a:xfrm>
            <a:off x="9965957" y="4870310"/>
            <a:ext cx="1618246" cy="1185457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0" name="Полилиния 189"/>
          <p:cNvSpPr/>
          <p:nvPr/>
        </p:nvSpPr>
        <p:spPr>
          <a:xfrm>
            <a:off x="10329422" y="6791297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1" name="Полилиния 190"/>
          <p:cNvSpPr/>
          <p:nvPr/>
        </p:nvSpPr>
        <p:spPr>
          <a:xfrm>
            <a:off x="438137" y="6580647"/>
            <a:ext cx="1463515" cy="1157597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2" name="Полилиния 191"/>
          <p:cNvSpPr/>
          <p:nvPr/>
        </p:nvSpPr>
        <p:spPr>
          <a:xfrm>
            <a:off x="3195902" y="2408287"/>
            <a:ext cx="1579712" cy="1771987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3" name="Прямоугольник 192"/>
          <p:cNvSpPr/>
          <p:nvPr/>
        </p:nvSpPr>
        <p:spPr>
          <a:xfrm>
            <a:off x="10960105" y="3934433"/>
            <a:ext cx="1141413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194" name="Прямоугольник 193"/>
          <p:cNvSpPr/>
          <p:nvPr/>
        </p:nvSpPr>
        <p:spPr>
          <a:xfrm>
            <a:off x="9820277" y="4297972"/>
            <a:ext cx="11398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196" name="Прямоугольник 195"/>
          <p:cNvSpPr/>
          <p:nvPr/>
        </p:nvSpPr>
        <p:spPr>
          <a:xfrm>
            <a:off x="10491791" y="7088004"/>
            <a:ext cx="671511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197" name="Прямоугольник 196"/>
          <p:cNvSpPr/>
          <p:nvPr/>
        </p:nvSpPr>
        <p:spPr>
          <a:xfrm>
            <a:off x="3629027" y="6164075"/>
            <a:ext cx="827088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198" name="Полилиния 197"/>
          <p:cNvSpPr/>
          <p:nvPr/>
        </p:nvSpPr>
        <p:spPr>
          <a:xfrm>
            <a:off x="5359462" y="6648457"/>
            <a:ext cx="1705892" cy="1586347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9" name="Полилиния 198"/>
          <p:cNvSpPr/>
          <p:nvPr/>
        </p:nvSpPr>
        <p:spPr>
          <a:xfrm rot="21340596">
            <a:off x="2104675" y="5920002"/>
            <a:ext cx="1355070" cy="1531733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0" name="Прямоугольник 199"/>
          <p:cNvSpPr/>
          <p:nvPr/>
        </p:nvSpPr>
        <p:spPr>
          <a:xfrm>
            <a:off x="2528889" y="6148201"/>
            <a:ext cx="825500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01" name="Полилиния 200"/>
          <p:cNvSpPr/>
          <p:nvPr/>
        </p:nvSpPr>
        <p:spPr>
          <a:xfrm>
            <a:off x="4379165" y="6164946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2" name="Прямоугольник 201"/>
          <p:cNvSpPr/>
          <p:nvPr/>
        </p:nvSpPr>
        <p:spPr>
          <a:xfrm>
            <a:off x="4467227" y="6451417"/>
            <a:ext cx="1516064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203" name="Полилиния 202"/>
          <p:cNvSpPr/>
          <p:nvPr/>
        </p:nvSpPr>
        <p:spPr>
          <a:xfrm>
            <a:off x="6879059" y="6477883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4" name="Полилиния 203"/>
          <p:cNvSpPr/>
          <p:nvPr/>
        </p:nvSpPr>
        <p:spPr>
          <a:xfrm>
            <a:off x="8016385" y="6806224"/>
            <a:ext cx="1736755" cy="1398691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5" name="Прямоугольник 204"/>
          <p:cNvSpPr/>
          <p:nvPr/>
        </p:nvSpPr>
        <p:spPr>
          <a:xfrm>
            <a:off x="8189915" y="7212621"/>
            <a:ext cx="1306512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206" name="Полилиния 205"/>
          <p:cNvSpPr/>
          <p:nvPr/>
        </p:nvSpPr>
        <p:spPr>
          <a:xfrm>
            <a:off x="9350009" y="6854042"/>
            <a:ext cx="1175051" cy="1487336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7" name="Прямоугольник 206"/>
          <p:cNvSpPr/>
          <p:nvPr/>
        </p:nvSpPr>
        <p:spPr>
          <a:xfrm>
            <a:off x="9532938" y="7308667"/>
            <a:ext cx="958850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208" name="Полилиния 207"/>
          <p:cNvSpPr/>
          <p:nvPr/>
        </p:nvSpPr>
        <p:spPr>
          <a:xfrm>
            <a:off x="10157056" y="7475719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9" name="Прямоугольник 208"/>
          <p:cNvSpPr/>
          <p:nvPr/>
        </p:nvSpPr>
        <p:spPr>
          <a:xfrm>
            <a:off x="3092453" y="2867633"/>
            <a:ext cx="124777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210" name="Полилиния 209"/>
          <p:cNvSpPr/>
          <p:nvPr/>
        </p:nvSpPr>
        <p:spPr>
          <a:xfrm rot="21436068">
            <a:off x="1778877" y="5095452"/>
            <a:ext cx="1421844" cy="1009510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1" name="Прямоугольник 210"/>
          <p:cNvSpPr/>
          <p:nvPr/>
        </p:nvSpPr>
        <p:spPr>
          <a:xfrm>
            <a:off x="2278065" y="5468751"/>
            <a:ext cx="825500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12" name="Полилиния 211"/>
          <p:cNvSpPr/>
          <p:nvPr/>
        </p:nvSpPr>
        <p:spPr>
          <a:xfrm>
            <a:off x="1334860" y="5726488"/>
            <a:ext cx="1407848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3" name="Прямоугольник 212"/>
          <p:cNvSpPr/>
          <p:nvPr/>
        </p:nvSpPr>
        <p:spPr>
          <a:xfrm>
            <a:off x="1697040" y="6037872"/>
            <a:ext cx="827086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214" name="Полилиния 213"/>
          <p:cNvSpPr/>
          <p:nvPr/>
        </p:nvSpPr>
        <p:spPr>
          <a:xfrm>
            <a:off x="3442369" y="4232716"/>
            <a:ext cx="1629433" cy="146943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6" name="Полилиния 215"/>
          <p:cNvSpPr/>
          <p:nvPr/>
        </p:nvSpPr>
        <p:spPr>
          <a:xfrm>
            <a:off x="3193596" y="3727447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7" name="Прямоугольник 216"/>
          <p:cNvSpPr/>
          <p:nvPr/>
        </p:nvSpPr>
        <p:spPr>
          <a:xfrm>
            <a:off x="3487742" y="3654239"/>
            <a:ext cx="7715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18" name="Прямоугольник 217"/>
          <p:cNvSpPr/>
          <p:nvPr/>
        </p:nvSpPr>
        <p:spPr>
          <a:xfrm>
            <a:off x="417513" y="6718115"/>
            <a:ext cx="1630362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219" name="Полилиния 218"/>
          <p:cNvSpPr/>
          <p:nvPr/>
        </p:nvSpPr>
        <p:spPr>
          <a:xfrm>
            <a:off x="4962983" y="1605593"/>
            <a:ext cx="1174930" cy="1255247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20" name="Прямоугольник 219"/>
          <p:cNvSpPr/>
          <p:nvPr/>
        </p:nvSpPr>
        <p:spPr>
          <a:xfrm>
            <a:off x="5170488" y="2052451"/>
            <a:ext cx="874712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221" name="Прямоугольник 220"/>
          <p:cNvSpPr/>
          <p:nvPr/>
        </p:nvSpPr>
        <p:spPr>
          <a:xfrm>
            <a:off x="7094542" y="6880041"/>
            <a:ext cx="1150937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222" name="Прямоугольник 221"/>
          <p:cNvSpPr/>
          <p:nvPr/>
        </p:nvSpPr>
        <p:spPr>
          <a:xfrm>
            <a:off x="7526338" y="4752791"/>
            <a:ext cx="1423988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223" name="Прямоугольник 222"/>
          <p:cNvSpPr/>
          <p:nvPr/>
        </p:nvSpPr>
        <p:spPr>
          <a:xfrm>
            <a:off x="10293350" y="8096066"/>
            <a:ext cx="1033463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3629030" y="2547752"/>
            <a:ext cx="1008063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defTabSz="651705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688977" y="4925034"/>
            <a:ext cx="1790699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5326065" y="3328803"/>
            <a:ext cx="1076326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8634415" y="3900301"/>
            <a:ext cx="1919287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2524127" y="4328927"/>
            <a:ext cx="14700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174" name="Прямоугольник 173"/>
          <p:cNvSpPr/>
          <p:nvPr/>
        </p:nvSpPr>
        <p:spPr>
          <a:xfrm>
            <a:off x="4638678" y="5371916"/>
            <a:ext cx="1141413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65" name="Прямоугольник 164"/>
          <p:cNvSpPr/>
          <p:nvPr/>
        </p:nvSpPr>
        <p:spPr>
          <a:xfrm>
            <a:off x="2239965" y="3212916"/>
            <a:ext cx="124777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31" name="Прямоугольник 230"/>
          <p:cNvSpPr/>
          <p:nvPr/>
        </p:nvSpPr>
        <p:spPr>
          <a:xfrm>
            <a:off x="2865441" y="5441568"/>
            <a:ext cx="1266825" cy="2769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</a:t>
            </a:r>
          </a:p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Устье</a:t>
            </a:r>
          </a:p>
        </p:txBody>
      </p:sp>
      <p:sp>
        <p:nvSpPr>
          <p:cNvPr id="18603" name="Заголовок 1"/>
          <p:cNvSpPr txBox="1">
            <a:spLocks/>
          </p:cNvSpPr>
          <p:nvPr/>
        </p:nvSpPr>
        <p:spPr bwMode="auto">
          <a:xfrm>
            <a:off x="-11109" y="1589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38" tIns="32561" rIns="65138" bIns="32561" anchor="ctr"/>
          <a:lstStyle>
            <a:lvl1pPr defTabSz="1274763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4763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4763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4763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4763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(ПРОГНОСТИЧЕСКАЯ КАРТА ПРЕДУПРЕЖДЕНИЙ) </a:t>
            </a:r>
            <a:endParaRPr lang="ru-RU" sz="20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grpSp>
        <p:nvGrpSpPr>
          <p:cNvPr id="18604" name="Группа 241"/>
          <p:cNvGrpSpPr>
            <a:grpSpLocks/>
          </p:cNvGrpSpPr>
          <p:nvPr/>
        </p:nvGrpSpPr>
        <p:grpSpPr bwMode="auto">
          <a:xfrm>
            <a:off x="457203" y="1182691"/>
            <a:ext cx="2065337" cy="1779589"/>
            <a:chOff x="793779" y="7599741"/>
            <a:chExt cx="4921221" cy="1995499"/>
          </a:xfrm>
        </p:grpSpPr>
        <p:sp>
          <p:nvSpPr>
            <p:cNvPr id="243" name="Прямоугольник 242"/>
            <p:cNvSpPr/>
            <p:nvPr/>
          </p:nvSpPr>
          <p:spPr>
            <a:xfrm>
              <a:off x="793779" y="7599741"/>
              <a:ext cx="4921221" cy="1995499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8625" name="Text Box 144"/>
            <p:cNvSpPr txBox="1">
              <a:spLocks noChangeArrowheads="1"/>
            </p:cNvSpPr>
            <p:nvPr/>
          </p:nvSpPr>
          <p:spPr bwMode="auto">
            <a:xfrm>
              <a:off x="1381892" y="7640377"/>
              <a:ext cx="3684926" cy="55696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45" name="Прямоугольник 244"/>
          <p:cNvSpPr>
            <a:spLocks noChangeAspect="1"/>
          </p:cNvSpPr>
          <p:nvPr/>
        </p:nvSpPr>
        <p:spPr>
          <a:xfrm>
            <a:off x="560393" y="1677990"/>
            <a:ext cx="274637" cy="29051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51" tIns="45630" rIns="91251" bIns="4563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6" name="Прямоугольник 245"/>
          <p:cNvSpPr/>
          <p:nvPr/>
        </p:nvSpPr>
        <p:spPr>
          <a:xfrm>
            <a:off x="935038" y="1728791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2494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47" name="Прямоугольник 246"/>
          <p:cNvSpPr>
            <a:spLocks noChangeAspect="1"/>
          </p:cNvSpPr>
          <p:nvPr/>
        </p:nvSpPr>
        <p:spPr>
          <a:xfrm>
            <a:off x="560393" y="2033594"/>
            <a:ext cx="274637" cy="288925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51" tIns="45630" rIns="91251" bIns="4563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8" name="Прямоугольник 247"/>
          <p:cNvSpPr/>
          <p:nvPr/>
        </p:nvSpPr>
        <p:spPr>
          <a:xfrm>
            <a:off x="925515" y="2097090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2494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49" name="Прямоугольник 248"/>
          <p:cNvSpPr>
            <a:spLocks noChangeAspect="1"/>
          </p:cNvSpPr>
          <p:nvPr/>
        </p:nvSpPr>
        <p:spPr>
          <a:xfrm>
            <a:off x="560393" y="2417766"/>
            <a:ext cx="274637" cy="290513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51" tIns="45630" rIns="91251" bIns="4563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0" name="Прямоугольник 249"/>
          <p:cNvSpPr/>
          <p:nvPr/>
        </p:nvSpPr>
        <p:spPr>
          <a:xfrm>
            <a:off x="925515" y="2490792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2494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8611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55576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251" tIns="45630" rIns="91251" bIns="45630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18612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307975" y="7937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251" tIns="45630" rIns="91251" bIns="45630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124" name="Прямоугольник 123"/>
          <p:cNvSpPr/>
          <p:nvPr/>
        </p:nvSpPr>
        <p:spPr>
          <a:xfrm>
            <a:off x="10147304" y="5500501"/>
            <a:ext cx="1141413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129" name="Прямоугольник 128"/>
          <p:cNvSpPr/>
          <p:nvPr/>
        </p:nvSpPr>
        <p:spPr>
          <a:xfrm>
            <a:off x="9837742" y="6229959"/>
            <a:ext cx="11398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130" name="Прямоугольник 129"/>
          <p:cNvSpPr/>
          <p:nvPr/>
        </p:nvSpPr>
        <p:spPr>
          <a:xfrm>
            <a:off x="8464555" y="6743515"/>
            <a:ext cx="1141413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5729291" y="7210239"/>
            <a:ext cx="11398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132" name="Прямоугольник 131"/>
          <p:cNvSpPr/>
          <p:nvPr/>
        </p:nvSpPr>
        <p:spPr>
          <a:xfrm>
            <a:off x="5795966" y="6352196"/>
            <a:ext cx="11398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112" name="Прямоугольник 111"/>
          <p:cNvSpPr/>
          <p:nvPr/>
        </p:nvSpPr>
        <p:spPr>
          <a:xfrm>
            <a:off x="4502888" y="6009297"/>
            <a:ext cx="3960872" cy="1525391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98" tIns="45655" rIns="91298" bIns="45655" anchor="ctr"/>
          <a:lstStyle/>
          <a:p>
            <a:pPr algn="ctr">
              <a:defRPr/>
            </a:pPr>
            <a:r>
              <a:rPr lang="ru-RU" sz="4100" b="1" dirty="0" smtClean="0">
                <a:solidFill>
                  <a:srgbClr val="002060"/>
                </a:solidFill>
              </a:rPr>
              <a:t>+</a:t>
            </a:r>
            <a:r>
              <a:rPr lang="ru-RU" sz="4100" b="1" dirty="0" smtClean="0">
                <a:solidFill>
                  <a:srgbClr val="002060"/>
                </a:solidFill>
              </a:rPr>
              <a:t>13…+18 </a:t>
            </a:r>
            <a:endParaRPr lang="ru-RU" sz="4100" b="1" dirty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4100" b="1" dirty="0" smtClean="0">
                <a:solidFill>
                  <a:srgbClr val="FF0000"/>
                </a:solidFill>
              </a:rPr>
              <a:t>+30…+33</a:t>
            </a:r>
            <a:endParaRPr lang="ru-RU" sz="4100" b="1" dirty="0">
              <a:solidFill>
                <a:srgbClr val="FF0000"/>
              </a:solidFill>
            </a:endParaRPr>
          </a:p>
        </p:txBody>
      </p:sp>
      <p:cxnSp>
        <p:nvCxnSpPr>
          <p:cNvPr id="113" name="Прямая соединительная линия 112"/>
          <p:cNvCxnSpPr/>
          <p:nvPr/>
        </p:nvCxnSpPr>
        <p:spPr>
          <a:xfrm>
            <a:off x="4503679" y="6781800"/>
            <a:ext cx="3960872" cy="5551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14" name="Прямоугольник 113"/>
          <p:cNvSpPr/>
          <p:nvPr/>
        </p:nvSpPr>
        <p:spPr>
          <a:xfrm>
            <a:off x="6985536" y="4072932"/>
            <a:ext cx="3974564" cy="1586121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98" tIns="45655" rIns="91298" bIns="45655" anchor="ctr"/>
          <a:lstStyle/>
          <a:p>
            <a:pPr algn="ctr">
              <a:defRPr/>
            </a:pPr>
            <a:r>
              <a:rPr lang="ru-RU" sz="4100" b="1" dirty="0" smtClean="0">
                <a:solidFill>
                  <a:srgbClr val="002060"/>
                </a:solidFill>
              </a:rPr>
              <a:t>+</a:t>
            </a:r>
            <a:r>
              <a:rPr lang="ru-RU" sz="4100" b="1" dirty="0" smtClean="0">
                <a:solidFill>
                  <a:srgbClr val="002060"/>
                </a:solidFill>
              </a:rPr>
              <a:t>13…+17</a:t>
            </a:r>
            <a:endParaRPr lang="ru-RU" sz="4100" b="1" dirty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4100" b="1" dirty="0" smtClean="0">
                <a:solidFill>
                  <a:srgbClr val="FF0000"/>
                </a:solidFill>
              </a:rPr>
              <a:t>+</a:t>
            </a:r>
            <a:r>
              <a:rPr lang="ru-RU" sz="4100" b="1" dirty="0" smtClean="0">
                <a:solidFill>
                  <a:srgbClr val="FF0000"/>
                </a:solidFill>
              </a:rPr>
              <a:t>28…+31</a:t>
            </a:r>
            <a:endParaRPr lang="ru-RU" sz="4100" b="1" dirty="0">
              <a:solidFill>
                <a:srgbClr val="FF0000"/>
              </a:solidFill>
            </a:endParaRPr>
          </a:p>
        </p:txBody>
      </p:sp>
      <p:cxnSp>
        <p:nvCxnSpPr>
          <p:cNvPr id="115" name="Прямая соединительная линия 114"/>
          <p:cNvCxnSpPr/>
          <p:nvPr/>
        </p:nvCxnSpPr>
        <p:spPr>
          <a:xfrm>
            <a:off x="7012910" y="4918808"/>
            <a:ext cx="3947195" cy="34195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08" name="Прямоугольник 107"/>
          <p:cNvSpPr/>
          <p:nvPr/>
        </p:nvSpPr>
        <p:spPr>
          <a:xfrm>
            <a:off x="2284946" y="4037246"/>
            <a:ext cx="3954390" cy="1621807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98" tIns="45655" rIns="91298" bIns="45655" anchor="ctr"/>
          <a:lstStyle/>
          <a:p>
            <a:pPr algn="ctr">
              <a:defRPr/>
            </a:pPr>
            <a:r>
              <a:rPr lang="ru-RU" sz="4100" b="1" dirty="0" smtClean="0">
                <a:solidFill>
                  <a:srgbClr val="002060"/>
                </a:solidFill>
              </a:rPr>
              <a:t>+</a:t>
            </a:r>
            <a:r>
              <a:rPr lang="ru-RU" sz="4100" b="1" dirty="0" smtClean="0">
                <a:solidFill>
                  <a:srgbClr val="002060"/>
                </a:solidFill>
              </a:rPr>
              <a:t>16…+21</a:t>
            </a:r>
            <a:endParaRPr lang="ru-RU" sz="4100" b="1" dirty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4100" b="1" dirty="0" smtClean="0">
                <a:solidFill>
                  <a:srgbClr val="FF0000"/>
                </a:solidFill>
              </a:rPr>
              <a:t>+30…+33</a:t>
            </a:r>
            <a:endParaRPr lang="ru-RU" sz="4100" b="1" dirty="0">
              <a:solidFill>
                <a:srgbClr val="FF0000"/>
              </a:solidFill>
            </a:endParaRPr>
          </a:p>
        </p:txBody>
      </p:sp>
      <p:cxnSp>
        <p:nvCxnSpPr>
          <p:cNvPr id="109" name="Прямая соединительная линия 108"/>
          <p:cNvCxnSpPr/>
          <p:nvPr/>
        </p:nvCxnSpPr>
        <p:spPr>
          <a:xfrm>
            <a:off x="2316673" y="4873519"/>
            <a:ext cx="3949068" cy="3283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</p:spTree>
    <p:extLst>
      <p:ext uri="{BB962C8B-B14F-4D97-AF65-F5344CB8AC3E}">
        <p14:creationId xmlns:p14="http://schemas.microsoft.com/office/powerpoint/2010/main" val="26440016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394" y="1024460"/>
            <a:ext cx="12058649" cy="8162926"/>
          </a:xfrm>
          <a:prstGeom prst="rect">
            <a:avLst/>
          </a:pr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38" name="Полилиния 137"/>
          <p:cNvSpPr/>
          <p:nvPr/>
        </p:nvSpPr>
        <p:spPr>
          <a:xfrm>
            <a:off x="8381351" y="3765767"/>
            <a:ext cx="1577166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39" name="Полилиния 138"/>
          <p:cNvSpPr/>
          <p:nvPr/>
        </p:nvSpPr>
        <p:spPr>
          <a:xfrm>
            <a:off x="6854564" y="4257494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0" name="Полилиния 139"/>
          <p:cNvSpPr/>
          <p:nvPr/>
        </p:nvSpPr>
        <p:spPr>
          <a:xfrm>
            <a:off x="9413628" y="1905000"/>
            <a:ext cx="1874351" cy="195802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1" name="Полилиния 140"/>
          <p:cNvSpPr/>
          <p:nvPr/>
        </p:nvSpPr>
        <p:spPr>
          <a:xfrm>
            <a:off x="1161518" y="4766359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800000">
              <a:alpha val="9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377" tIns="45692" rIns="91377" bIns="45692" rtlCol="0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2" name="Полилиния 141"/>
          <p:cNvSpPr/>
          <p:nvPr/>
        </p:nvSpPr>
        <p:spPr>
          <a:xfrm>
            <a:off x="5694707" y="2345675"/>
            <a:ext cx="2192789" cy="1419423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3" name="Полилиния 142"/>
          <p:cNvSpPr/>
          <p:nvPr/>
        </p:nvSpPr>
        <p:spPr>
          <a:xfrm>
            <a:off x="8249826" y="3209362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4" name="Полилиния 143"/>
          <p:cNvSpPr/>
          <p:nvPr/>
        </p:nvSpPr>
        <p:spPr>
          <a:xfrm>
            <a:off x="5050051" y="3407578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6" name="Полилиния 145"/>
          <p:cNvSpPr/>
          <p:nvPr/>
        </p:nvSpPr>
        <p:spPr>
          <a:xfrm>
            <a:off x="4291206" y="1987829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1" name="Полилиния 150"/>
          <p:cNvSpPr/>
          <p:nvPr/>
        </p:nvSpPr>
        <p:spPr>
          <a:xfrm>
            <a:off x="1793033" y="3294325"/>
            <a:ext cx="1886699" cy="1562941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52" name="Полилиния 151"/>
          <p:cNvSpPr/>
          <p:nvPr/>
        </p:nvSpPr>
        <p:spPr>
          <a:xfrm>
            <a:off x="6531388" y="5556531"/>
            <a:ext cx="1276180" cy="1177195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3" name="Полилиния 152"/>
          <p:cNvSpPr/>
          <p:nvPr/>
        </p:nvSpPr>
        <p:spPr>
          <a:xfrm>
            <a:off x="10692002" y="3727090"/>
            <a:ext cx="1611344" cy="1549966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4" name="Полилиния 153"/>
          <p:cNvSpPr/>
          <p:nvPr/>
        </p:nvSpPr>
        <p:spPr>
          <a:xfrm>
            <a:off x="7946536" y="4839775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800000">
              <a:alpha val="9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377" tIns="45692" rIns="91377" bIns="45692" rtlCol="0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5" name="Полилиния 154"/>
          <p:cNvSpPr/>
          <p:nvPr/>
        </p:nvSpPr>
        <p:spPr>
          <a:xfrm>
            <a:off x="5934840" y="6138489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6" name="Полилиния 155"/>
          <p:cNvSpPr/>
          <p:nvPr/>
        </p:nvSpPr>
        <p:spPr>
          <a:xfrm>
            <a:off x="5350990" y="2824210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7" name="Полилиния 156"/>
          <p:cNvSpPr/>
          <p:nvPr/>
        </p:nvSpPr>
        <p:spPr>
          <a:xfrm>
            <a:off x="3734868" y="2153872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8" name="Полилиния 157"/>
          <p:cNvSpPr/>
          <p:nvPr/>
        </p:nvSpPr>
        <p:spPr>
          <a:xfrm>
            <a:off x="2514309" y="3999265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59" name="Полилиния 158"/>
          <p:cNvSpPr/>
          <p:nvPr/>
        </p:nvSpPr>
        <p:spPr>
          <a:xfrm>
            <a:off x="3887957" y="3668757"/>
            <a:ext cx="1621892" cy="947761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9827897" y="3220647"/>
            <a:ext cx="112575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161" name="Прямоугольник 160"/>
          <p:cNvSpPr/>
          <p:nvPr/>
        </p:nvSpPr>
        <p:spPr>
          <a:xfrm>
            <a:off x="5927279" y="2760730"/>
            <a:ext cx="82673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163" name="Прямоугольник 162"/>
          <p:cNvSpPr/>
          <p:nvPr/>
        </p:nvSpPr>
        <p:spPr>
          <a:xfrm>
            <a:off x="5023047" y="3682016"/>
            <a:ext cx="82673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164" name="Прямоугольник 163"/>
          <p:cNvSpPr/>
          <p:nvPr/>
        </p:nvSpPr>
        <p:spPr>
          <a:xfrm>
            <a:off x="4699173" y="2895604"/>
            <a:ext cx="63482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166" name="Прямоугольник 165"/>
          <p:cNvSpPr/>
          <p:nvPr/>
        </p:nvSpPr>
        <p:spPr>
          <a:xfrm>
            <a:off x="8285406" y="5257804"/>
            <a:ext cx="67166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168" name="Прямоугольник 167"/>
          <p:cNvSpPr/>
          <p:nvPr/>
        </p:nvSpPr>
        <p:spPr>
          <a:xfrm>
            <a:off x="4100368" y="3895990"/>
            <a:ext cx="94969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169" name="Полилиния 168"/>
          <p:cNvSpPr/>
          <p:nvPr/>
        </p:nvSpPr>
        <p:spPr>
          <a:xfrm>
            <a:off x="5585808" y="4945077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0" name="Полилиния 169"/>
          <p:cNvSpPr/>
          <p:nvPr/>
        </p:nvSpPr>
        <p:spPr>
          <a:xfrm>
            <a:off x="4377203" y="5144260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1" name="Полилиния 170"/>
          <p:cNvSpPr/>
          <p:nvPr/>
        </p:nvSpPr>
        <p:spPr>
          <a:xfrm>
            <a:off x="2921746" y="4840375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2" name="Полилиния 171"/>
          <p:cNvSpPr/>
          <p:nvPr/>
        </p:nvSpPr>
        <p:spPr>
          <a:xfrm>
            <a:off x="4657275" y="4085591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3" name="Прямоугольник 172"/>
          <p:cNvSpPr/>
          <p:nvPr/>
        </p:nvSpPr>
        <p:spPr>
          <a:xfrm>
            <a:off x="6108090" y="5226494"/>
            <a:ext cx="114024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175" name="Прямоугольник 174"/>
          <p:cNvSpPr/>
          <p:nvPr/>
        </p:nvSpPr>
        <p:spPr>
          <a:xfrm>
            <a:off x="5057480" y="4635211"/>
            <a:ext cx="134332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176" name="Полилиния 175"/>
          <p:cNvSpPr/>
          <p:nvPr/>
        </p:nvSpPr>
        <p:spPr>
          <a:xfrm>
            <a:off x="9088890" y="487203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7" name="Прямоугольник 176"/>
          <p:cNvSpPr/>
          <p:nvPr/>
        </p:nvSpPr>
        <p:spPr>
          <a:xfrm>
            <a:off x="9031306" y="5423360"/>
            <a:ext cx="112575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78" name="Полилиния 177"/>
          <p:cNvSpPr/>
          <p:nvPr/>
        </p:nvSpPr>
        <p:spPr>
          <a:xfrm>
            <a:off x="7538275" y="3581404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0" name="Полилиния 179"/>
          <p:cNvSpPr/>
          <p:nvPr/>
        </p:nvSpPr>
        <p:spPr>
          <a:xfrm>
            <a:off x="6163507" y="3324959"/>
            <a:ext cx="1644054" cy="1783723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1" name="Прямоугольник 180"/>
          <p:cNvSpPr/>
          <p:nvPr/>
        </p:nvSpPr>
        <p:spPr>
          <a:xfrm>
            <a:off x="6624688" y="4068864"/>
            <a:ext cx="98905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182" name="Полилиния 181"/>
          <p:cNvSpPr/>
          <p:nvPr/>
        </p:nvSpPr>
        <p:spPr>
          <a:xfrm>
            <a:off x="7517794" y="5654690"/>
            <a:ext cx="2254589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800000">
              <a:alpha val="9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377" tIns="45692" rIns="91377" bIns="45692" rtlCol="0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4" name="Полилиния 183"/>
          <p:cNvSpPr/>
          <p:nvPr/>
        </p:nvSpPr>
        <p:spPr>
          <a:xfrm>
            <a:off x="9677484" y="5772092"/>
            <a:ext cx="1676319" cy="1514429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86" name="Прямоугольник 185"/>
          <p:cNvSpPr/>
          <p:nvPr/>
        </p:nvSpPr>
        <p:spPr>
          <a:xfrm>
            <a:off x="6558286" y="5906412"/>
            <a:ext cx="138826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187" name="Полилиния 186"/>
          <p:cNvSpPr/>
          <p:nvPr/>
        </p:nvSpPr>
        <p:spPr>
          <a:xfrm>
            <a:off x="3192674" y="5627646"/>
            <a:ext cx="1615730" cy="1937602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88" name="Полилиния 187"/>
          <p:cNvSpPr/>
          <p:nvPr/>
        </p:nvSpPr>
        <p:spPr>
          <a:xfrm>
            <a:off x="9534703" y="3634773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89" name="Полилиния 188"/>
          <p:cNvSpPr/>
          <p:nvPr/>
        </p:nvSpPr>
        <p:spPr>
          <a:xfrm>
            <a:off x="9965955" y="4870283"/>
            <a:ext cx="1618246" cy="1185455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90" name="Полилиния 189"/>
          <p:cNvSpPr/>
          <p:nvPr/>
        </p:nvSpPr>
        <p:spPr>
          <a:xfrm>
            <a:off x="10329398" y="6791295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91" name="Полилиния 190"/>
          <p:cNvSpPr/>
          <p:nvPr/>
        </p:nvSpPr>
        <p:spPr>
          <a:xfrm>
            <a:off x="438133" y="6580644"/>
            <a:ext cx="1463515" cy="1157595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92" name="Полилиния 191"/>
          <p:cNvSpPr/>
          <p:nvPr/>
        </p:nvSpPr>
        <p:spPr>
          <a:xfrm>
            <a:off x="3195902" y="2408282"/>
            <a:ext cx="1579712" cy="1771989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93" name="Прямоугольник 192"/>
          <p:cNvSpPr/>
          <p:nvPr/>
        </p:nvSpPr>
        <p:spPr>
          <a:xfrm>
            <a:off x="11051758" y="4204160"/>
            <a:ext cx="114024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194" name="Прямоугольник 193"/>
          <p:cNvSpPr/>
          <p:nvPr/>
        </p:nvSpPr>
        <p:spPr>
          <a:xfrm>
            <a:off x="9820626" y="4432759"/>
            <a:ext cx="114024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196" name="Прямоугольник 195"/>
          <p:cNvSpPr/>
          <p:nvPr/>
        </p:nvSpPr>
        <p:spPr>
          <a:xfrm>
            <a:off x="10491263" y="7049091"/>
            <a:ext cx="67166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197" name="Прямоугольник 196"/>
          <p:cNvSpPr/>
          <p:nvPr/>
        </p:nvSpPr>
        <p:spPr>
          <a:xfrm>
            <a:off x="3629769" y="6126054"/>
            <a:ext cx="82673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198" name="Полилиния 197"/>
          <p:cNvSpPr/>
          <p:nvPr/>
        </p:nvSpPr>
        <p:spPr>
          <a:xfrm>
            <a:off x="5359460" y="6648453"/>
            <a:ext cx="1705892" cy="1586349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9" name="Полилиния 198"/>
          <p:cNvSpPr/>
          <p:nvPr/>
        </p:nvSpPr>
        <p:spPr>
          <a:xfrm rot="21340596">
            <a:off x="2104675" y="5919999"/>
            <a:ext cx="1355070" cy="1531731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0" name="Прямоугольник 199"/>
          <p:cNvSpPr/>
          <p:nvPr/>
        </p:nvSpPr>
        <p:spPr>
          <a:xfrm>
            <a:off x="2528313" y="6110178"/>
            <a:ext cx="82673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01" name="Полилиния 200"/>
          <p:cNvSpPr/>
          <p:nvPr/>
        </p:nvSpPr>
        <p:spPr>
          <a:xfrm>
            <a:off x="4379165" y="6164916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2" name="Прямоугольник 201"/>
          <p:cNvSpPr/>
          <p:nvPr/>
        </p:nvSpPr>
        <p:spPr>
          <a:xfrm>
            <a:off x="4343403" y="6642559"/>
            <a:ext cx="151474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203" name="Полилиния 202"/>
          <p:cNvSpPr/>
          <p:nvPr/>
        </p:nvSpPr>
        <p:spPr>
          <a:xfrm>
            <a:off x="6879037" y="6477881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04" name="Полилиния 203"/>
          <p:cNvSpPr/>
          <p:nvPr/>
        </p:nvSpPr>
        <p:spPr>
          <a:xfrm>
            <a:off x="8016364" y="6806220"/>
            <a:ext cx="1736755" cy="1398693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6" name="Полилиния 205"/>
          <p:cNvSpPr/>
          <p:nvPr/>
        </p:nvSpPr>
        <p:spPr>
          <a:xfrm>
            <a:off x="9350009" y="6854042"/>
            <a:ext cx="1175051" cy="1487336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7" name="Прямоугольник 206"/>
          <p:cNvSpPr/>
          <p:nvPr/>
        </p:nvSpPr>
        <p:spPr>
          <a:xfrm>
            <a:off x="9532777" y="7270733"/>
            <a:ext cx="95951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208" name="Полилиния 207"/>
          <p:cNvSpPr/>
          <p:nvPr/>
        </p:nvSpPr>
        <p:spPr>
          <a:xfrm>
            <a:off x="10157053" y="7475719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09" name="Прямоугольник 208"/>
          <p:cNvSpPr/>
          <p:nvPr/>
        </p:nvSpPr>
        <p:spPr>
          <a:xfrm>
            <a:off x="3461805" y="3185742"/>
            <a:ext cx="1247366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210" name="Полилиния 209"/>
          <p:cNvSpPr/>
          <p:nvPr/>
        </p:nvSpPr>
        <p:spPr>
          <a:xfrm rot="21436068">
            <a:off x="1778874" y="5095448"/>
            <a:ext cx="1421844" cy="1009510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800000">
              <a:alpha val="9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377" tIns="45692" rIns="91377" bIns="45692" rtlCol="0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1" name="Прямоугольник 210"/>
          <p:cNvSpPr/>
          <p:nvPr/>
        </p:nvSpPr>
        <p:spPr>
          <a:xfrm>
            <a:off x="2133600" y="5430258"/>
            <a:ext cx="82673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12" name="Полилиния 211"/>
          <p:cNvSpPr/>
          <p:nvPr/>
        </p:nvSpPr>
        <p:spPr>
          <a:xfrm>
            <a:off x="1334860" y="5726458"/>
            <a:ext cx="1407848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3" name="Прямоугольник 212"/>
          <p:cNvSpPr/>
          <p:nvPr/>
        </p:nvSpPr>
        <p:spPr>
          <a:xfrm>
            <a:off x="1696759" y="5999423"/>
            <a:ext cx="82673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214" name="Полилиния 213"/>
          <p:cNvSpPr/>
          <p:nvPr/>
        </p:nvSpPr>
        <p:spPr>
          <a:xfrm>
            <a:off x="3442346" y="4232712"/>
            <a:ext cx="1629433" cy="146943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16" name="Полилиния 215"/>
          <p:cNvSpPr/>
          <p:nvPr/>
        </p:nvSpPr>
        <p:spPr>
          <a:xfrm>
            <a:off x="3193594" y="3727415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17" name="Прямоугольник 216"/>
          <p:cNvSpPr/>
          <p:nvPr/>
        </p:nvSpPr>
        <p:spPr>
          <a:xfrm>
            <a:off x="3294108" y="3806590"/>
            <a:ext cx="7712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18" name="Прямоугольник 217"/>
          <p:cNvSpPr/>
          <p:nvPr/>
        </p:nvSpPr>
        <p:spPr>
          <a:xfrm>
            <a:off x="417391" y="6680116"/>
            <a:ext cx="163117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219" name="Полилиния 218"/>
          <p:cNvSpPr/>
          <p:nvPr/>
        </p:nvSpPr>
        <p:spPr>
          <a:xfrm>
            <a:off x="4962982" y="1605568"/>
            <a:ext cx="1200527" cy="1255249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20" name="Прямоугольник 219"/>
          <p:cNvSpPr/>
          <p:nvPr/>
        </p:nvSpPr>
        <p:spPr>
          <a:xfrm>
            <a:off x="5171204" y="2013671"/>
            <a:ext cx="87396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221" name="Прямоугольник 220"/>
          <p:cNvSpPr/>
          <p:nvPr/>
        </p:nvSpPr>
        <p:spPr>
          <a:xfrm>
            <a:off x="7094171" y="6841495"/>
            <a:ext cx="1151416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222" name="Прямоугольник 221"/>
          <p:cNvSpPr/>
          <p:nvPr/>
        </p:nvSpPr>
        <p:spPr>
          <a:xfrm>
            <a:off x="7526166" y="4714100"/>
            <a:ext cx="142464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223" name="Прямоугольник 222"/>
          <p:cNvSpPr/>
          <p:nvPr/>
        </p:nvSpPr>
        <p:spPr>
          <a:xfrm>
            <a:off x="10293348" y="8057143"/>
            <a:ext cx="103322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3629769" y="2509115"/>
            <a:ext cx="1297338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 Атня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688875" y="4886591"/>
            <a:ext cx="179146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5326601" y="3289896"/>
            <a:ext cx="146450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8634510" y="3861291"/>
            <a:ext cx="191903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2523935" y="4290148"/>
            <a:ext cx="147046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174" name="Прямоугольник 173"/>
          <p:cNvSpPr/>
          <p:nvPr/>
        </p:nvSpPr>
        <p:spPr>
          <a:xfrm>
            <a:off x="4639250" y="5333546"/>
            <a:ext cx="114024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65" name="Прямоугольник 164"/>
          <p:cNvSpPr/>
          <p:nvPr/>
        </p:nvSpPr>
        <p:spPr>
          <a:xfrm>
            <a:off x="2105665" y="3657376"/>
            <a:ext cx="1247366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31" name="Прямоугольник 230"/>
          <p:cNvSpPr/>
          <p:nvPr/>
        </p:nvSpPr>
        <p:spPr>
          <a:xfrm>
            <a:off x="3045862" y="5404537"/>
            <a:ext cx="152935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232" name="Заголовок 1"/>
          <p:cNvSpPr txBox="1">
            <a:spLocks/>
          </p:cNvSpPr>
          <p:nvPr/>
        </p:nvSpPr>
        <p:spPr>
          <a:xfrm>
            <a:off x="-11724" y="941"/>
            <a:ext cx="12813324" cy="83726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65171" tIns="32577" rIns="65171" bIns="32577" anchor="ctr"/>
          <a:lstStyle>
            <a:defPPr>
              <a:defRPr lang="ru-RU"/>
            </a:defPPr>
            <a:lvl1pPr algn="ctr" defTabSz="1274652">
              <a:lnSpc>
                <a:spcPct val="80000"/>
              </a:lnSpc>
              <a:defRPr sz="2000" b="1">
                <a:solidFill>
                  <a:srgbClr val="000000"/>
                </a:solidFill>
                <a:cs typeface="Times New Roman" pitchFamily="18" charset="0"/>
              </a:defRPr>
            </a:lvl1pPr>
          </a:lstStyle>
          <a:p>
            <a:r>
              <a:rPr lang="ru-RU" altLang="ru-RU" dirty="0"/>
              <a:t>ПРОГНОЗИРУЕМЫЕ КЛАССЫ ПОЖАРНОЙ ОПАСНОСТИ ЛЕСОВ</a:t>
            </a:r>
          </a:p>
          <a:p>
            <a:r>
              <a:rPr lang="ru-RU" altLang="ru-RU" dirty="0"/>
              <a:t>НА ТЕРРИТОРИИ РЕСПУБЛИКИ ТАТАРСТАН</a:t>
            </a:r>
          </a:p>
        </p:txBody>
      </p:sp>
      <p:sp>
        <p:nvSpPr>
          <p:cNvPr id="2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377" tIns="45692" rIns="91377" bIns="45692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307975" y="7937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377" tIns="45692" rIns="91377" bIns="45692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4" name="Прямоугольник 123"/>
          <p:cNvSpPr/>
          <p:nvPr/>
        </p:nvSpPr>
        <p:spPr>
          <a:xfrm>
            <a:off x="10147736" y="5461843"/>
            <a:ext cx="114024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129" name="Прямоугольник 128"/>
          <p:cNvSpPr/>
          <p:nvPr/>
        </p:nvSpPr>
        <p:spPr>
          <a:xfrm>
            <a:off x="9837860" y="6191322"/>
            <a:ext cx="114024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130" name="Прямоугольник 129"/>
          <p:cNvSpPr/>
          <p:nvPr/>
        </p:nvSpPr>
        <p:spPr>
          <a:xfrm>
            <a:off x="8382003" y="6400803"/>
            <a:ext cx="114024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5306473" y="7388281"/>
            <a:ext cx="114024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132" name="Прямоугольник 131"/>
          <p:cNvSpPr/>
          <p:nvPr/>
        </p:nvSpPr>
        <p:spPr>
          <a:xfrm>
            <a:off x="5795300" y="6313863"/>
            <a:ext cx="114024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109" name="Прямоугольник 108"/>
          <p:cNvSpPr/>
          <p:nvPr/>
        </p:nvSpPr>
        <p:spPr>
          <a:xfrm>
            <a:off x="3456648" y="4762562"/>
            <a:ext cx="147046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Лаишевский</a:t>
            </a:r>
          </a:p>
        </p:txBody>
      </p:sp>
      <p:sp>
        <p:nvSpPr>
          <p:cNvPr id="110" name="Прямоугольник 109"/>
          <p:cNvSpPr/>
          <p:nvPr/>
        </p:nvSpPr>
        <p:spPr>
          <a:xfrm>
            <a:off x="8594554" y="3397618"/>
            <a:ext cx="147046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Менделеевский</a:t>
            </a:r>
          </a:p>
        </p:txBody>
      </p:sp>
      <p:sp>
        <p:nvSpPr>
          <p:cNvPr id="111" name="Прямоугольник 110"/>
          <p:cNvSpPr/>
          <p:nvPr/>
        </p:nvSpPr>
        <p:spPr>
          <a:xfrm>
            <a:off x="7623817" y="3698868"/>
            <a:ext cx="147046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Елабужский</a:t>
            </a:r>
          </a:p>
        </p:txBody>
      </p:sp>
      <p:sp>
        <p:nvSpPr>
          <p:cNvPr id="103" name="Text Box 270"/>
          <p:cNvSpPr txBox="1">
            <a:spLocks noChangeArrowheads="1"/>
          </p:cNvSpPr>
          <p:nvPr/>
        </p:nvSpPr>
        <p:spPr bwMode="auto">
          <a:xfrm>
            <a:off x="1644736" y="7391400"/>
            <a:ext cx="2646470" cy="218554"/>
          </a:xfrm>
          <a:prstGeom prst="rect">
            <a:avLst/>
          </a:prstGeom>
          <a:solidFill>
            <a:srgbClr val="FFFFFF">
              <a:alpha val="74000"/>
            </a:srgbClr>
          </a:solidFill>
          <a:ln>
            <a:noFill/>
          </a:ln>
          <a:effectLst/>
          <a:extLst/>
        </p:spPr>
        <p:txBody>
          <a:bodyPr wrap="square" lIns="48798" tIns="24400" rIns="48798" bIns="24400">
            <a:spAutoFit/>
          </a:bodyPr>
          <a:lstStyle>
            <a:lvl1pPr defTabSz="957263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57263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57263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57263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57263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9572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9572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9572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9572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ru-RU" sz="1100" b="1" dirty="0">
                <a:solidFill>
                  <a:prstClr val="black"/>
                </a:solidFill>
                <a:latin typeface="Arial Black" pitchFamily="34" charset="0"/>
              </a:rPr>
              <a:t>УСЛОВНЫЕ ОБОЗНАЧЕНИЯ:</a:t>
            </a:r>
          </a:p>
        </p:txBody>
      </p:sp>
      <p:sp>
        <p:nvSpPr>
          <p:cNvPr id="104" name="Прямоугольник 103"/>
          <p:cNvSpPr/>
          <p:nvPr/>
        </p:nvSpPr>
        <p:spPr>
          <a:xfrm>
            <a:off x="1155021" y="8591719"/>
            <a:ext cx="264265" cy="132556"/>
          </a:xfrm>
          <a:prstGeom prst="rect">
            <a:avLst/>
          </a:prstGeom>
          <a:solidFill>
            <a:srgbClr val="92D05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43" tIns="32622" rIns="65243" bIns="32622" rtlCol="0" anchor="ctr"/>
          <a:lstStyle/>
          <a:p>
            <a:pPr algn="ctr" defTabSz="1196509"/>
            <a:endParaRPr lang="ru-RU" sz="9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105" name="Прямоугольник 104"/>
          <p:cNvSpPr/>
          <p:nvPr/>
        </p:nvSpPr>
        <p:spPr>
          <a:xfrm>
            <a:off x="1528025" y="7621911"/>
            <a:ext cx="3287600" cy="400110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>
            <a:spAutoFit/>
          </a:bodyPr>
          <a:lstStyle/>
          <a:p>
            <a:pPr marL="190708" indent="-190708" algn="just" defTabSz="1196509">
              <a:buFontTx/>
              <a:buChar char="-"/>
              <a:defRPr/>
            </a:pPr>
            <a:r>
              <a:rPr lang="ru-RU" kern="0" dirty="0">
                <a:solidFill>
                  <a:prstClr val="black"/>
                </a:solidFill>
                <a:latin typeface="Calibri"/>
              </a:rPr>
              <a:t>ЧРЕЗВЫЧАЙНАЯ (5 КЛАСС) ПОЖАРНАЯ ОПАСНОСТЬ ЛЕСОВ</a:t>
            </a:r>
          </a:p>
        </p:txBody>
      </p:sp>
      <p:sp>
        <p:nvSpPr>
          <p:cNvPr id="106" name="Прямоугольник 105"/>
          <p:cNvSpPr/>
          <p:nvPr/>
        </p:nvSpPr>
        <p:spPr>
          <a:xfrm>
            <a:off x="1499671" y="8371994"/>
            <a:ext cx="3315957" cy="400110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>
            <a:spAutoFit/>
          </a:bodyPr>
          <a:lstStyle/>
          <a:p>
            <a:pPr marL="190708" indent="-190708" defTabSz="1196509">
              <a:buFontTx/>
              <a:buChar char="-"/>
              <a:defRPr/>
            </a:pPr>
            <a:r>
              <a:rPr lang="ru-RU" kern="0" dirty="0">
                <a:solidFill>
                  <a:prstClr val="black"/>
                </a:solidFill>
                <a:latin typeface="Calibri"/>
              </a:rPr>
              <a:t>СРЕДНЯЯ (3 КЛАСС) ПОЖАРНАЯ ОПАСНОСТЬ ЛЕСОВ </a:t>
            </a:r>
          </a:p>
        </p:txBody>
      </p:sp>
      <p:sp>
        <p:nvSpPr>
          <p:cNvPr id="107" name="Прямоугольник 106"/>
          <p:cNvSpPr/>
          <p:nvPr/>
        </p:nvSpPr>
        <p:spPr>
          <a:xfrm>
            <a:off x="1499674" y="8763583"/>
            <a:ext cx="3320667" cy="400110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>
            <a:spAutoFit/>
          </a:bodyPr>
          <a:lstStyle/>
          <a:p>
            <a:pPr marL="190708" indent="-190708" defTabSz="1196509">
              <a:buFontTx/>
              <a:buChar char="-"/>
              <a:defRPr/>
            </a:pPr>
            <a:r>
              <a:rPr lang="ru-RU" kern="0" dirty="0">
                <a:solidFill>
                  <a:prstClr val="black"/>
                </a:solidFill>
                <a:latin typeface="Calibri"/>
              </a:rPr>
              <a:t>МАЛАЯ (2 КЛАСС) ПОЖАРНОЙ ОПАСНОСТИ ЛЕСОВ </a:t>
            </a:r>
          </a:p>
        </p:txBody>
      </p:sp>
      <p:sp>
        <p:nvSpPr>
          <p:cNvPr id="108" name="Прямоугольник 107"/>
          <p:cNvSpPr/>
          <p:nvPr/>
        </p:nvSpPr>
        <p:spPr>
          <a:xfrm>
            <a:off x="1155021" y="8771663"/>
            <a:ext cx="264265" cy="132556"/>
          </a:xfrm>
          <a:prstGeom prst="rect">
            <a:avLst/>
          </a:prstGeom>
          <a:solidFill>
            <a:srgbClr val="007A37">
              <a:alpha val="67843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424" tIns="45713" rIns="91424" bIns="45713"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ru-RU" sz="900" kern="0" dirty="0">
              <a:solidFill>
                <a:srgbClr val="FF0000"/>
              </a:solidFill>
              <a:latin typeface="Constantia"/>
              <a:cs typeface="+mn-cs"/>
            </a:endParaRPr>
          </a:p>
        </p:txBody>
      </p:sp>
      <p:sp>
        <p:nvSpPr>
          <p:cNvPr id="112" name="Прямоугольник 111"/>
          <p:cNvSpPr/>
          <p:nvPr/>
        </p:nvSpPr>
        <p:spPr>
          <a:xfrm>
            <a:off x="1502805" y="8732648"/>
            <a:ext cx="3273098" cy="400110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>
            <a:spAutoFit/>
          </a:bodyPr>
          <a:lstStyle/>
          <a:p>
            <a:pPr marL="190708" indent="-190708" defTabSz="1196509">
              <a:buFontTx/>
              <a:buChar char="-"/>
              <a:defRPr/>
            </a:pPr>
            <a:r>
              <a:rPr lang="ru-RU" kern="0" dirty="0">
                <a:solidFill>
                  <a:prstClr val="black"/>
                </a:solidFill>
                <a:latin typeface="Calibri"/>
              </a:rPr>
              <a:t>ПОЖАРНАЯ ОПАСНОСТЬ ЛЕСОВ ОТСУТСТВУЕТ</a:t>
            </a:r>
          </a:p>
        </p:txBody>
      </p:sp>
      <p:sp>
        <p:nvSpPr>
          <p:cNvPr id="113" name="Прямоугольник 112"/>
          <p:cNvSpPr/>
          <p:nvPr/>
        </p:nvSpPr>
        <p:spPr>
          <a:xfrm>
            <a:off x="1153552" y="8372077"/>
            <a:ext cx="264265" cy="132556"/>
          </a:xfrm>
          <a:prstGeom prst="rect">
            <a:avLst/>
          </a:prstGeom>
          <a:solidFill>
            <a:srgbClr val="FFFF00">
              <a:alpha val="85000"/>
            </a:srgbClr>
          </a:solidFill>
          <a:ln w="19050"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7187" tIns="43594" rIns="87187" bIns="43594" rtlCol="0" anchor="ctr"/>
          <a:lstStyle/>
          <a:p>
            <a:pPr algn="ctr"/>
            <a:endParaRPr lang="ru-RU" sz="2800" dirty="0">
              <a:solidFill>
                <a:prstClr val="white"/>
              </a:solidFill>
            </a:endParaRPr>
          </a:p>
        </p:txBody>
      </p:sp>
      <p:sp>
        <p:nvSpPr>
          <p:cNvPr id="114" name="Прямоугольник 113"/>
          <p:cNvSpPr/>
          <p:nvPr/>
        </p:nvSpPr>
        <p:spPr>
          <a:xfrm>
            <a:off x="1141534" y="8067430"/>
            <a:ext cx="276283" cy="132556"/>
          </a:xfrm>
          <a:prstGeom prst="rect">
            <a:avLst/>
          </a:pr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43" tIns="32622" rIns="65243" bIns="32622" rtlCol="0" anchor="ctr"/>
          <a:lstStyle/>
          <a:p>
            <a:pPr algn="ctr" defTabSz="1196509"/>
            <a:endParaRPr lang="ru-RU" sz="9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115" name="Прямоугольник 114"/>
          <p:cNvSpPr/>
          <p:nvPr/>
        </p:nvSpPr>
        <p:spPr>
          <a:xfrm>
            <a:off x="1141531" y="7689891"/>
            <a:ext cx="275324" cy="134505"/>
          </a:xfrm>
          <a:prstGeom prst="rect">
            <a:avLst/>
          </a:prstGeom>
          <a:solidFill>
            <a:srgbClr val="800000">
              <a:alpha val="9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377" tIns="45692" rIns="91377" bIns="45692" rtlCol="0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23" name="Прямоугольник 122"/>
          <p:cNvSpPr/>
          <p:nvPr/>
        </p:nvSpPr>
        <p:spPr>
          <a:xfrm>
            <a:off x="1532738" y="8002913"/>
            <a:ext cx="3287600" cy="400110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>
            <a:spAutoFit/>
          </a:bodyPr>
          <a:lstStyle/>
          <a:p>
            <a:pPr marL="190708" indent="-190708" algn="just" defTabSz="1196509">
              <a:buFontTx/>
              <a:buChar char="-"/>
              <a:defRPr/>
            </a:pPr>
            <a:r>
              <a:rPr lang="ru-RU" kern="0" dirty="0">
                <a:solidFill>
                  <a:prstClr val="black"/>
                </a:solidFill>
                <a:latin typeface="Calibri"/>
              </a:rPr>
              <a:t>ВЫСОКАЯ (4 КЛАСС) ПОЖАРНАЯ ОПАСНОСТЬ ЛЕСОВ</a:t>
            </a:r>
          </a:p>
        </p:txBody>
      </p:sp>
      <p:pic>
        <p:nvPicPr>
          <p:cNvPr id="116" name="Picture 1" descr="https://meteoinfo.ru/hmc-output/meteoalert/pict/28.gif"/>
          <p:cNvPicPr/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1" y="1066800"/>
            <a:ext cx="438687" cy="390525"/>
          </a:xfrm>
          <a:prstGeom prst="rect">
            <a:avLst/>
          </a:prstGeom>
          <a:noFill/>
          <a:extLst/>
        </p:spPr>
      </p:pic>
      <p:sp>
        <p:nvSpPr>
          <p:cNvPr id="117" name="Прямоугольник 116"/>
          <p:cNvSpPr/>
          <p:nvPr/>
        </p:nvSpPr>
        <p:spPr>
          <a:xfrm>
            <a:off x="7293083" y="1092817"/>
            <a:ext cx="5103809" cy="584703"/>
          </a:xfrm>
          <a:prstGeom prst="rect">
            <a:avLst/>
          </a:prstGeom>
          <a:solidFill>
            <a:srgbClr val="FFFFFF">
              <a:alpha val="69000"/>
            </a:srgbClr>
          </a:solidFill>
        </p:spPr>
        <p:txBody>
          <a:bodyPr wrap="square" lIns="91366" tIns="45684" rIns="91366" bIns="45684">
            <a:spAutoFit/>
          </a:bodyPr>
          <a:lstStyle/>
          <a:p>
            <a:pPr>
              <a:spcAft>
                <a:spcPts val="0"/>
              </a:spcAft>
            </a:pPr>
            <a:r>
              <a:rPr lang="ru-RU" sz="1600" b="1" dirty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Высокая и чрезвычайная пожарная опасность лесов 4-5 класс</a:t>
            </a:r>
          </a:p>
        </p:txBody>
      </p:sp>
      <p:sp>
        <p:nvSpPr>
          <p:cNvPr id="205" name="Прямоугольник 204"/>
          <p:cNvSpPr/>
          <p:nvPr/>
        </p:nvSpPr>
        <p:spPr>
          <a:xfrm>
            <a:off x="8153403" y="7174015"/>
            <a:ext cx="1306487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</p:spTree>
    <p:extLst>
      <p:ext uri="{BB962C8B-B14F-4D97-AF65-F5344CB8AC3E}">
        <p14:creationId xmlns:p14="http://schemas.microsoft.com/office/powerpoint/2010/main" val="36861961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5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12" y="1133488"/>
            <a:ext cx="12058649" cy="8162926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89" name="Полилиния 288"/>
          <p:cNvSpPr/>
          <p:nvPr/>
        </p:nvSpPr>
        <p:spPr>
          <a:xfrm>
            <a:off x="9525387" y="3701204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3558" name="Заголовок 1"/>
          <p:cNvSpPr txBox="1">
            <a:spLocks/>
          </p:cNvSpPr>
          <p:nvPr/>
        </p:nvSpPr>
        <p:spPr bwMode="auto">
          <a:xfrm>
            <a:off x="-11109" y="1589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08" tIns="32545" rIns="65108" bIns="32545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(ПОКАЗАТЕЛИ ОПАСНОСТЕЙ ОТНОСИТЕЛЬНО СТАТИСТИЧЕСКИХ ДАННЫХ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ПРОИСШЕСТВИЙ НА ВОДНЫХ ОБЪЕКТАХ ЗА 2016-2020 гг.)</a:t>
            </a:r>
            <a:endParaRPr lang="ru-RU" sz="20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3559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6" y="-144456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58" tIns="45539" rIns="91058" bIns="45539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146" name="Полилиния 145"/>
          <p:cNvSpPr/>
          <p:nvPr/>
        </p:nvSpPr>
        <p:spPr>
          <a:xfrm>
            <a:off x="8372030" y="3832197"/>
            <a:ext cx="1577164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7" name="Полилиния 146"/>
          <p:cNvSpPr/>
          <p:nvPr/>
        </p:nvSpPr>
        <p:spPr>
          <a:xfrm>
            <a:off x="6845291" y="4323978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8" name="Полилиния 147"/>
          <p:cNvSpPr/>
          <p:nvPr/>
        </p:nvSpPr>
        <p:spPr>
          <a:xfrm>
            <a:off x="9404303" y="2078811"/>
            <a:ext cx="1761778" cy="1850662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9" name="Полилиния 148"/>
          <p:cNvSpPr/>
          <p:nvPr/>
        </p:nvSpPr>
        <p:spPr>
          <a:xfrm>
            <a:off x="1152236" y="4832842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0" name="Полилиния 149"/>
          <p:cNvSpPr/>
          <p:nvPr/>
        </p:nvSpPr>
        <p:spPr>
          <a:xfrm>
            <a:off x="5685382" y="2412153"/>
            <a:ext cx="2192789" cy="1419425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1" name="Полилиния 150"/>
          <p:cNvSpPr/>
          <p:nvPr/>
        </p:nvSpPr>
        <p:spPr>
          <a:xfrm>
            <a:off x="8240544" y="3275793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2" name="Полилиния 151"/>
          <p:cNvSpPr/>
          <p:nvPr/>
        </p:nvSpPr>
        <p:spPr>
          <a:xfrm>
            <a:off x="5040729" y="3474075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3" name="Полилиния 152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4" name="Полилиния 153"/>
          <p:cNvSpPr/>
          <p:nvPr/>
        </p:nvSpPr>
        <p:spPr>
          <a:xfrm>
            <a:off x="1783714" y="3360772"/>
            <a:ext cx="1886697" cy="1562939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5" name="Полилиния 154"/>
          <p:cNvSpPr/>
          <p:nvPr/>
        </p:nvSpPr>
        <p:spPr>
          <a:xfrm>
            <a:off x="6522064" y="5622964"/>
            <a:ext cx="1276181" cy="1177197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6" name="Полилиния 155"/>
          <p:cNvSpPr/>
          <p:nvPr/>
        </p:nvSpPr>
        <p:spPr>
          <a:xfrm>
            <a:off x="10682678" y="3793538"/>
            <a:ext cx="1611344" cy="1549966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7" name="Полилиния 156"/>
          <p:cNvSpPr/>
          <p:nvPr/>
        </p:nvSpPr>
        <p:spPr>
          <a:xfrm>
            <a:off x="7937223" y="4906271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8" name="Полилиния 157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9" name="Полилиния 158"/>
          <p:cNvSpPr/>
          <p:nvPr/>
        </p:nvSpPr>
        <p:spPr>
          <a:xfrm>
            <a:off x="5341665" y="2890695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0" name="Полилиния 159"/>
          <p:cNvSpPr/>
          <p:nvPr/>
        </p:nvSpPr>
        <p:spPr>
          <a:xfrm>
            <a:off x="3725547" y="2220305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1" name="Полилиния 160"/>
          <p:cNvSpPr/>
          <p:nvPr/>
        </p:nvSpPr>
        <p:spPr>
          <a:xfrm>
            <a:off x="2504995" y="4065747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2" name="Полилиния 161"/>
          <p:cNvSpPr/>
          <p:nvPr/>
        </p:nvSpPr>
        <p:spPr>
          <a:xfrm>
            <a:off x="3878633" y="3735250"/>
            <a:ext cx="1621892" cy="947759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9744088" y="2054456"/>
            <a:ext cx="8223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164" name="Прямоугольник 163"/>
          <p:cNvSpPr/>
          <p:nvPr/>
        </p:nvSpPr>
        <p:spPr>
          <a:xfrm>
            <a:off x="6096004" y="2800582"/>
            <a:ext cx="747713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165" name="Прямоугольник 164"/>
          <p:cNvSpPr/>
          <p:nvPr/>
        </p:nvSpPr>
        <p:spPr>
          <a:xfrm>
            <a:off x="8509009" y="3219684"/>
            <a:ext cx="11398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167" name="Прямоугольник 166"/>
          <p:cNvSpPr/>
          <p:nvPr/>
        </p:nvSpPr>
        <p:spPr>
          <a:xfrm>
            <a:off x="2105036" y="3429236"/>
            <a:ext cx="12477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168" name="Прямоугольник 167"/>
          <p:cNvSpPr/>
          <p:nvPr/>
        </p:nvSpPr>
        <p:spPr>
          <a:xfrm>
            <a:off x="8318503" y="5194531"/>
            <a:ext cx="671513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169" name="Прямоугольник 168"/>
          <p:cNvSpPr/>
          <p:nvPr/>
        </p:nvSpPr>
        <p:spPr>
          <a:xfrm>
            <a:off x="6115052" y="6551053"/>
            <a:ext cx="9588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171" name="Полилиния 170"/>
          <p:cNvSpPr/>
          <p:nvPr/>
        </p:nvSpPr>
        <p:spPr>
          <a:xfrm>
            <a:off x="5576487" y="5011566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2" name="Полилиния 171"/>
          <p:cNvSpPr/>
          <p:nvPr/>
        </p:nvSpPr>
        <p:spPr>
          <a:xfrm>
            <a:off x="4367907" y="5223483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3" name="Полилиния 172"/>
          <p:cNvSpPr/>
          <p:nvPr/>
        </p:nvSpPr>
        <p:spPr>
          <a:xfrm>
            <a:off x="2912422" y="4906819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4" name="Полилиния 173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5" name="Прямоугольник 174"/>
          <p:cNvSpPr/>
          <p:nvPr/>
        </p:nvSpPr>
        <p:spPr>
          <a:xfrm>
            <a:off x="5946789" y="5181832"/>
            <a:ext cx="9636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177" name="Прямоугольник 176"/>
          <p:cNvSpPr/>
          <p:nvPr/>
        </p:nvSpPr>
        <p:spPr>
          <a:xfrm>
            <a:off x="4945069" y="4967520"/>
            <a:ext cx="134461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178" name="Полилиния 177"/>
          <p:cNvSpPr/>
          <p:nvPr/>
        </p:nvSpPr>
        <p:spPr>
          <a:xfrm>
            <a:off x="9079566" y="4938469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9" name="Прямоугольник 178"/>
          <p:cNvSpPr/>
          <p:nvPr/>
        </p:nvSpPr>
        <p:spPr>
          <a:xfrm>
            <a:off x="9021770" y="5387978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80" name="Полилиния 179"/>
          <p:cNvSpPr/>
          <p:nvPr/>
        </p:nvSpPr>
        <p:spPr>
          <a:xfrm>
            <a:off x="7528954" y="3623860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2" name="Полилиния 181"/>
          <p:cNvSpPr/>
          <p:nvPr/>
        </p:nvSpPr>
        <p:spPr>
          <a:xfrm>
            <a:off x="6154181" y="3391395"/>
            <a:ext cx="1644054" cy="1783721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3" name="Прямоугольник 182"/>
          <p:cNvSpPr/>
          <p:nvPr/>
        </p:nvSpPr>
        <p:spPr>
          <a:xfrm>
            <a:off x="6615122" y="4135668"/>
            <a:ext cx="9890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184" name="Полилиния 183"/>
          <p:cNvSpPr/>
          <p:nvPr/>
        </p:nvSpPr>
        <p:spPr>
          <a:xfrm>
            <a:off x="7508516" y="5721121"/>
            <a:ext cx="2254588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5" name="Прямоугольник 184"/>
          <p:cNvSpPr/>
          <p:nvPr/>
        </p:nvSpPr>
        <p:spPr>
          <a:xfrm>
            <a:off x="8318504" y="6232756"/>
            <a:ext cx="1179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186" name="Полилиния 185"/>
          <p:cNvSpPr/>
          <p:nvPr/>
        </p:nvSpPr>
        <p:spPr>
          <a:xfrm>
            <a:off x="9657474" y="5907716"/>
            <a:ext cx="1609832" cy="1417017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7" name="Прямоугольник 186"/>
          <p:cNvSpPr/>
          <p:nvPr/>
        </p:nvSpPr>
        <p:spPr>
          <a:xfrm>
            <a:off x="9763126" y="6200775"/>
            <a:ext cx="112553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188" name="Прямоугольник 187"/>
          <p:cNvSpPr/>
          <p:nvPr/>
        </p:nvSpPr>
        <p:spPr>
          <a:xfrm>
            <a:off x="6502412" y="6249990"/>
            <a:ext cx="138906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189" name="Полилиния 188"/>
          <p:cNvSpPr/>
          <p:nvPr/>
        </p:nvSpPr>
        <p:spPr>
          <a:xfrm>
            <a:off x="3183350" y="5694092"/>
            <a:ext cx="1615730" cy="1937602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1" name="Полилиния 190"/>
          <p:cNvSpPr/>
          <p:nvPr/>
        </p:nvSpPr>
        <p:spPr>
          <a:xfrm>
            <a:off x="9956633" y="4936760"/>
            <a:ext cx="1618246" cy="1185457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2" name="Полилиния 191"/>
          <p:cNvSpPr/>
          <p:nvPr/>
        </p:nvSpPr>
        <p:spPr>
          <a:xfrm>
            <a:off x="10320124" y="6857741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3" name="Полилиния 192"/>
          <p:cNvSpPr/>
          <p:nvPr/>
        </p:nvSpPr>
        <p:spPr>
          <a:xfrm>
            <a:off x="428820" y="6647074"/>
            <a:ext cx="1463515" cy="1157597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4" name="Полилиния 193"/>
          <p:cNvSpPr/>
          <p:nvPr/>
        </p:nvSpPr>
        <p:spPr>
          <a:xfrm>
            <a:off x="3186581" y="2474718"/>
            <a:ext cx="1579711" cy="1771987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5" name="Прямоугольник 194"/>
          <p:cNvSpPr/>
          <p:nvPr/>
        </p:nvSpPr>
        <p:spPr>
          <a:xfrm>
            <a:off x="10952170" y="3962636"/>
            <a:ext cx="11398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196" name="Прямоугольник 195"/>
          <p:cNvSpPr/>
          <p:nvPr/>
        </p:nvSpPr>
        <p:spPr>
          <a:xfrm>
            <a:off x="9810761" y="4356332"/>
            <a:ext cx="11414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197" name="Прямоугольник 196"/>
          <p:cNvSpPr/>
          <p:nvPr/>
        </p:nvSpPr>
        <p:spPr>
          <a:xfrm>
            <a:off x="10283828" y="5243515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199" name="Прямоугольник 198"/>
          <p:cNvSpPr/>
          <p:nvPr/>
        </p:nvSpPr>
        <p:spPr>
          <a:xfrm>
            <a:off x="3870329" y="6005747"/>
            <a:ext cx="64611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200" name="Полилиния 199"/>
          <p:cNvSpPr/>
          <p:nvPr/>
        </p:nvSpPr>
        <p:spPr>
          <a:xfrm>
            <a:off x="5332584" y="6719133"/>
            <a:ext cx="1705892" cy="1586347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1" name="Полилиния 200"/>
          <p:cNvSpPr/>
          <p:nvPr/>
        </p:nvSpPr>
        <p:spPr>
          <a:xfrm rot="21340596">
            <a:off x="2095354" y="5986432"/>
            <a:ext cx="1355070" cy="1531733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3" name="Полилиния 202"/>
          <p:cNvSpPr/>
          <p:nvPr/>
        </p:nvSpPr>
        <p:spPr>
          <a:xfrm>
            <a:off x="4336346" y="6230453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4" name="Прямоугольник 203"/>
          <p:cNvSpPr/>
          <p:nvPr/>
        </p:nvSpPr>
        <p:spPr>
          <a:xfrm>
            <a:off x="4459298" y="6486528"/>
            <a:ext cx="15144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205" name="Полилиния 204"/>
          <p:cNvSpPr/>
          <p:nvPr/>
        </p:nvSpPr>
        <p:spPr>
          <a:xfrm>
            <a:off x="6869756" y="6544314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6" name="Полилиния 205"/>
          <p:cNvSpPr/>
          <p:nvPr/>
        </p:nvSpPr>
        <p:spPr>
          <a:xfrm>
            <a:off x="8007084" y="6872668"/>
            <a:ext cx="1736756" cy="1398691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7" name="Полилиния 206"/>
          <p:cNvSpPr/>
          <p:nvPr/>
        </p:nvSpPr>
        <p:spPr>
          <a:xfrm>
            <a:off x="9340695" y="6920470"/>
            <a:ext cx="1175051" cy="148733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9" name="Полилиния 208"/>
          <p:cNvSpPr/>
          <p:nvPr/>
        </p:nvSpPr>
        <p:spPr>
          <a:xfrm>
            <a:off x="10147739" y="7542148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0" name="Прямоугольник 209"/>
          <p:cNvSpPr/>
          <p:nvPr/>
        </p:nvSpPr>
        <p:spPr>
          <a:xfrm>
            <a:off x="3082936" y="3086333"/>
            <a:ext cx="124777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211" name="Полилиния 210"/>
          <p:cNvSpPr/>
          <p:nvPr/>
        </p:nvSpPr>
        <p:spPr>
          <a:xfrm rot="21436068">
            <a:off x="1769549" y="5161894"/>
            <a:ext cx="1421846" cy="1009510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2" name="Прямоугольник 211"/>
          <p:cNvSpPr/>
          <p:nvPr/>
        </p:nvSpPr>
        <p:spPr>
          <a:xfrm>
            <a:off x="1625602" y="5610227"/>
            <a:ext cx="8270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13" name="Полилиния 212"/>
          <p:cNvSpPr/>
          <p:nvPr/>
        </p:nvSpPr>
        <p:spPr>
          <a:xfrm>
            <a:off x="1325547" y="5792943"/>
            <a:ext cx="1407847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4" name="Прямоугольник 213"/>
          <p:cNvSpPr/>
          <p:nvPr/>
        </p:nvSpPr>
        <p:spPr>
          <a:xfrm>
            <a:off x="1677988" y="6230941"/>
            <a:ext cx="827086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215" name="Полилиния 214"/>
          <p:cNvSpPr/>
          <p:nvPr/>
        </p:nvSpPr>
        <p:spPr>
          <a:xfrm>
            <a:off x="3433071" y="4299158"/>
            <a:ext cx="1629433" cy="146943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7" name="Полилиния 216"/>
          <p:cNvSpPr/>
          <p:nvPr/>
        </p:nvSpPr>
        <p:spPr>
          <a:xfrm>
            <a:off x="3184276" y="3793912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8" name="Прямоугольник 217"/>
          <p:cNvSpPr/>
          <p:nvPr/>
        </p:nvSpPr>
        <p:spPr>
          <a:xfrm>
            <a:off x="3278189" y="3581632"/>
            <a:ext cx="65246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19" name="Прямоугольник 218"/>
          <p:cNvSpPr/>
          <p:nvPr/>
        </p:nvSpPr>
        <p:spPr>
          <a:xfrm>
            <a:off x="509589" y="6886577"/>
            <a:ext cx="1631951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220" name="Полилиния 219"/>
          <p:cNvSpPr/>
          <p:nvPr/>
        </p:nvSpPr>
        <p:spPr>
          <a:xfrm>
            <a:off x="4953666" y="1672050"/>
            <a:ext cx="1174930" cy="1255247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22" name="Прямоугольник 221"/>
          <p:cNvSpPr/>
          <p:nvPr/>
        </p:nvSpPr>
        <p:spPr>
          <a:xfrm>
            <a:off x="7148522" y="6719327"/>
            <a:ext cx="9556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223" name="Прямоугольник 222"/>
          <p:cNvSpPr/>
          <p:nvPr/>
        </p:nvSpPr>
        <p:spPr>
          <a:xfrm>
            <a:off x="7334250" y="4798452"/>
            <a:ext cx="12001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10283833" y="8123471"/>
            <a:ext cx="1033463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3538540" y="2146762"/>
            <a:ext cx="1006475" cy="43088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 Атня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1058873" y="4905605"/>
            <a:ext cx="15525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5275274" y="3098777"/>
            <a:ext cx="1076326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8758239" y="4059469"/>
            <a:ext cx="163671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230" name="Прямоугольник 229"/>
          <p:cNvSpPr/>
          <p:nvPr/>
        </p:nvSpPr>
        <p:spPr>
          <a:xfrm>
            <a:off x="2332047" y="4332523"/>
            <a:ext cx="163512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Услон</a:t>
            </a:r>
          </a:p>
        </p:txBody>
      </p:sp>
      <p:sp>
        <p:nvSpPr>
          <p:cNvPr id="231" name="Прямоугольник 230"/>
          <p:cNvSpPr/>
          <p:nvPr/>
        </p:nvSpPr>
        <p:spPr>
          <a:xfrm>
            <a:off x="6096010" y="7836135"/>
            <a:ext cx="671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232" name="Прямоугольник 231"/>
          <p:cNvSpPr/>
          <p:nvPr/>
        </p:nvSpPr>
        <p:spPr>
          <a:xfrm>
            <a:off x="8161338" y="7204308"/>
            <a:ext cx="1098551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233" name="Прямоугольник 232"/>
          <p:cNvSpPr/>
          <p:nvPr/>
        </p:nvSpPr>
        <p:spPr>
          <a:xfrm>
            <a:off x="4640277" y="2748194"/>
            <a:ext cx="63499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234" name="Прямоугольник 233"/>
          <p:cNvSpPr/>
          <p:nvPr/>
        </p:nvSpPr>
        <p:spPr>
          <a:xfrm>
            <a:off x="2651133" y="5294545"/>
            <a:ext cx="1265237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23724" name="Группа 234"/>
          <p:cNvGrpSpPr>
            <a:grpSpLocks/>
          </p:cNvGrpSpPr>
          <p:nvPr/>
        </p:nvGrpSpPr>
        <p:grpSpPr bwMode="auto">
          <a:xfrm>
            <a:off x="388950" y="8305798"/>
            <a:ext cx="6042023" cy="950914"/>
            <a:chOff x="793779" y="8233439"/>
            <a:chExt cx="4921221" cy="1361801"/>
          </a:xfrm>
        </p:grpSpPr>
        <p:sp>
          <p:nvSpPr>
            <p:cNvPr id="236" name="Прямоугольник 235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3824" name="Text Box 144"/>
            <p:cNvSpPr txBox="1">
              <a:spLocks noChangeArrowheads="1"/>
            </p:cNvSpPr>
            <p:nvPr/>
          </p:nvSpPr>
          <p:spPr bwMode="auto">
            <a:xfrm>
              <a:off x="1729480" y="8418865"/>
              <a:ext cx="2972870" cy="424822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3725" name="Прямоугольник 237"/>
          <p:cNvSpPr>
            <a:spLocks noChangeArrowheads="1"/>
          </p:cNvSpPr>
          <p:nvPr/>
        </p:nvSpPr>
        <p:spPr bwMode="auto">
          <a:xfrm>
            <a:off x="1160465" y="8561398"/>
            <a:ext cx="5232401" cy="522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60" tIns="45539" rIns="91060" bIns="45539">
            <a:spAutoFit/>
          </a:bodyPr>
          <a:lstStyle/>
          <a:p>
            <a:pPr algn="just"/>
            <a:r>
              <a:rPr lang="ru-RU" sz="1400" dirty="0">
                <a:solidFill>
                  <a:srgbClr val="000000"/>
                </a:solidFill>
                <a:cs typeface="Times New Roman" pitchFamily="18" charset="0"/>
              </a:rPr>
              <a:t>Показатели происшествий на воде в 2016-2020 гг. по муниципальным районам</a:t>
            </a:r>
          </a:p>
        </p:txBody>
      </p:sp>
      <p:sp>
        <p:nvSpPr>
          <p:cNvPr id="240" name="Овал 239"/>
          <p:cNvSpPr>
            <a:spLocks noChangeAspect="1"/>
          </p:cNvSpPr>
          <p:nvPr/>
        </p:nvSpPr>
        <p:spPr>
          <a:xfrm>
            <a:off x="447485" y="8614320"/>
            <a:ext cx="515028" cy="4754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3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408" name="Прямоугольник 407"/>
          <p:cNvSpPr/>
          <p:nvPr/>
        </p:nvSpPr>
        <p:spPr>
          <a:xfrm>
            <a:off x="2667003" y="6261333"/>
            <a:ext cx="69850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90" name="Прямоугольник 289"/>
          <p:cNvSpPr/>
          <p:nvPr/>
        </p:nvSpPr>
        <p:spPr>
          <a:xfrm>
            <a:off x="7658109" y="4125351"/>
            <a:ext cx="96043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grpSp>
        <p:nvGrpSpPr>
          <p:cNvPr id="23731" name="Группа 1"/>
          <p:cNvGrpSpPr>
            <a:grpSpLocks/>
          </p:cNvGrpSpPr>
          <p:nvPr/>
        </p:nvGrpSpPr>
        <p:grpSpPr bwMode="auto">
          <a:xfrm>
            <a:off x="509589" y="1219200"/>
            <a:ext cx="2201863" cy="2171701"/>
            <a:chOff x="509588" y="1219200"/>
            <a:chExt cx="2202391" cy="2172188"/>
          </a:xfrm>
        </p:grpSpPr>
        <p:grpSp>
          <p:nvGrpSpPr>
            <p:cNvPr id="23814" name="Группа 269"/>
            <p:cNvGrpSpPr>
              <a:grpSpLocks/>
            </p:cNvGrpSpPr>
            <p:nvPr/>
          </p:nvGrpSpPr>
          <p:grpSpPr bwMode="auto">
            <a:xfrm>
              <a:off x="509588" y="1219200"/>
              <a:ext cx="2202391" cy="2172188"/>
              <a:chOff x="793774" y="7592968"/>
              <a:chExt cx="5247789" cy="2002272"/>
            </a:xfrm>
          </p:grpSpPr>
          <p:sp>
            <p:nvSpPr>
              <p:cNvPr id="271" name="Прямоугольник 270"/>
              <p:cNvSpPr/>
              <p:nvPr/>
            </p:nvSpPr>
            <p:spPr>
              <a:xfrm>
                <a:off x="793774" y="7600287"/>
                <a:ext cx="4922403" cy="1994953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23822" name="Text Box 144"/>
              <p:cNvSpPr txBox="1">
                <a:spLocks noChangeArrowheads="1"/>
              </p:cNvSpPr>
              <p:nvPr/>
            </p:nvSpPr>
            <p:spPr bwMode="auto">
              <a:xfrm>
                <a:off x="793774" y="7592968"/>
                <a:ext cx="5247789" cy="1103512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b="1">
                    <a:solidFill>
                      <a:srgbClr val="000000"/>
                    </a:solidFill>
                    <a:cs typeface="Times New Roman" pitchFamily="18" charset="0"/>
                  </a:rPr>
                  <a:t>Показатели уровня опасности по отношению к возникшим  происшествиям</a:t>
                </a:r>
              </a:p>
              <a:p>
                <a:pPr algn="ctr" eaLnBrk="1" hangingPunct="1">
                  <a:spcBef>
                    <a:spcPct val="50000"/>
                  </a:spcBef>
                </a:pPr>
                <a:endParaRPr lang="ru-RU" altLang="ru-RU" b="1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sp>
          <p:nvSpPr>
            <p:cNvPr id="273" name="Прямоугольник 272"/>
            <p:cNvSpPr>
              <a:spLocks noChangeAspect="1"/>
            </p:cNvSpPr>
            <p:nvPr/>
          </p:nvSpPr>
          <p:spPr>
            <a:xfrm>
              <a:off x="646146" y="2591108"/>
              <a:ext cx="274703" cy="288990"/>
            </a:xfrm>
            <a:prstGeom prst="rect">
              <a:avLst/>
            </a:prstGeom>
            <a:solidFill>
              <a:srgbClr val="FFFF00"/>
            </a:solidFill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189" tIns="45604" rIns="91189" bIns="45604"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5" name="Прямоугольник 404"/>
            <p:cNvSpPr/>
            <p:nvPr/>
          </p:nvSpPr>
          <p:spPr>
            <a:xfrm>
              <a:off x="1011359" y="2654625"/>
              <a:ext cx="1122633" cy="169315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Средний  уровень</a:t>
              </a:r>
            </a:p>
          </p:txBody>
        </p:sp>
        <p:sp>
          <p:nvSpPr>
            <p:cNvPr id="406" name="Прямоугольник 405"/>
            <p:cNvSpPr>
              <a:spLocks noChangeAspect="1"/>
            </p:cNvSpPr>
            <p:nvPr/>
          </p:nvSpPr>
          <p:spPr>
            <a:xfrm>
              <a:off x="646146" y="2975370"/>
              <a:ext cx="274703" cy="290578"/>
            </a:xfrm>
            <a:prstGeom prst="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189" tIns="45604" rIns="91189" bIns="45604"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7" name="Прямоугольник 406"/>
            <p:cNvSpPr/>
            <p:nvPr/>
          </p:nvSpPr>
          <p:spPr>
            <a:xfrm>
              <a:off x="1011359" y="3048412"/>
              <a:ext cx="1122633" cy="169315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Низкий уровень</a:t>
              </a:r>
            </a:p>
          </p:txBody>
        </p:sp>
        <p:sp>
          <p:nvSpPr>
            <p:cNvPr id="291" name="Прямоугольник 290"/>
            <p:cNvSpPr>
              <a:spLocks noChangeAspect="1"/>
            </p:cNvSpPr>
            <p:nvPr/>
          </p:nvSpPr>
          <p:spPr>
            <a:xfrm>
              <a:off x="646146" y="2124278"/>
              <a:ext cx="274703" cy="290578"/>
            </a:xfrm>
            <a:prstGeom prst="rec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212" tIns="45615" rIns="91212" bIns="45615"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92" name="Прямоугольник 291"/>
            <p:cNvSpPr/>
            <p:nvPr/>
          </p:nvSpPr>
          <p:spPr>
            <a:xfrm>
              <a:off x="1011359" y="2214786"/>
              <a:ext cx="1122633" cy="169315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 defTabSz="911105"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Высокий  уровень</a:t>
              </a:r>
            </a:p>
          </p:txBody>
        </p:sp>
      </p:grpSp>
      <p:sp>
        <p:nvSpPr>
          <p:cNvPr id="140" name="Прямоугольник 139"/>
          <p:cNvSpPr/>
          <p:nvPr/>
        </p:nvSpPr>
        <p:spPr>
          <a:xfrm>
            <a:off x="3746503" y="4737332"/>
            <a:ext cx="8255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141" name="Прямоугольник 140"/>
          <p:cNvSpPr/>
          <p:nvPr/>
        </p:nvSpPr>
        <p:spPr>
          <a:xfrm>
            <a:off x="4581527" y="5542196"/>
            <a:ext cx="10033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42" name="Прямоугольник 141"/>
          <p:cNvSpPr/>
          <p:nvPr/>
        </p:nvSpPr>
        <p:spPr>
          <a:xfrm>
            <a:off x="4270387" y="3899132"/>
            <a:ext cx="91122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143" name="Прямоугольник 142"/>
          <p:cNvSpPr/>
          <p:nvPr/>
        </p:nvSpPr>
        <p:spPr>
          <a:xfrm>
            <a:off x="4953007" y="3657600"/>
            <a:ext cx="8270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170" name="Прямоугольник 169"/>
          <p:cNvSpPr/>
          <p:nvPr/>
        </p:nvSpPr>
        <p:spPr>
          <a:xfrm>
            <a:off x="5300665" y="1981432"/>
            <a:ext cx="747712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190" name="Прямоугольник 189"/>
          <p:cNvSpPr/>
          <p:nvPr/>
        </p:nvSpPr>
        <p:spPr>
          <a:xfrm>
            <a:off x="9296402" y="7404332"/>
            <a:ext cx="109855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208" name="Прямоугольник 207"/>
          <p:cNvSpPr/>
          <p:nvPr/>
        </p:nvSpPr>
        <p:spPr>
          <a:xfrm>
            <a:off x="10461627" y="7016980"/>
            <a:ext cx="1098551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111" name="Овал 110"/>
          <p:cNvSpPr>
            <a:spLocks noChangeAspect="1"/>
          </p:cNvSpPr>
          <p:nvPr/>
        </p:nvSpPr>
        <p:spPr>
          <a:xfrm>
            <a:off x="9743838" y="2433643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09" name="Овал 108"/>
          <p:cNvSpPr>
            <a:spLocks noChangeAspect="1"/>
          </p:cNvSpPr>
          <p:nvPr/>
        </p:nvSpPr>
        <p:spPr>
          <a:xfrm>
            <a:off x="6218530" y="6823716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0" name="Овал 109"/>
          <p:cNvSpPr>
            <a:spLocks noChangeAspect="1"/>
          </p:cNvSpPr>
          <p:nvPr/>
        </p:nvSpPr>
        <p:spPr>
          <a:xfrm>
            <a:off x="11309619" y="4251894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2" name="Овал 111"/>
          <p:cNvSpPr>
            <a:spLocks noChangeAspect="1"/>
          </p:cNvSpPr>
          <p:nvPr/>
        </p:nvSpPr>
        <p:spPr>
          <a:xfrm>
            <a:off x="5083185" y="5788961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114" name="Овал 113"/>
          <p:cNvSpPr>
            <a:spLocks noChangeAspect="1"/>
          </p:cNvSpPr>
          <p:nvPr/>
        </p:nvSpPr>
        <p:spPr>
          <a:xfrm>
            <a:off x="8770446" y="6500303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16" name="Овал 115"/>
          <p:cNvSpPr>
            <a:spLocks noChangeAspect="1"/>
          </p:cNvSpPr>
          <p:nvPr/>
        </p:nvSpPr>
        <p:spPr>
          <a:xfrm>
            <a:off x="4721415" y="3016024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>
            <a:off x="9781175" y="7676516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>
            <a:off x="2711988" y="4574810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>
            <a:off x="8115879" y="3733951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2526867" y="3745105"/>
            <a:ext cx="436458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>
            <a:off x="1485403" y="5153256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3274056" y="5598688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31" name="Овал 130"/>
          <p:cNvSpPr>
            <a:spLocks noChangeAspect="1"/>
          </p:cNvSpPr>
          <p:nvPr/>
        </p:nvSpPr>
        <p:spPr>
          <a:xfrm>
            <a:off x="3878650" y="5016728"/>
            <a:ext cx="457715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18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>
          <a:xfrm>
            <a:off x="6725911" y="4360013"/>
            <a:ext cx="470450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>
          <a:xfrm>
            <a:off x="8922843" y="3465879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>
          <a:xfrm>
            <a:off x="10143635" y="4572460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>
            <a:off x="5528760" y="4567340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>
          <a:xfrm>
            <a:off x="5568513" y="7391599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66" name="Овал 165"/>
          <p:cNvSpPr>
            <a:spLocks noChangeAspect="1"/>
          </p:cNvSpPr>
          <p:nvPr/>
        </p:nvSpPr>
        <p:spPr>
          <a:xfrm>
            <a:off x="7468361" y="5053229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</a:p>
        </p:txBody>
      </p:sp>
      <p:sp>
        <p:nvSpPr>
          <p:cNvPr id="181" name="Овал 180"/>
          <p:cNvSpPr>
            <a:spLocks noChangeAspect="1"/>
          </p:cNvSpPr>
          <p:nvPr/>
        </p:nvSpPr>
        <p:spPr>
          <a:xfrm>
            <a:off x="6074074" y="5527168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98" name="Овал 197"/>
          <p:cNvSpPr>
            <a:spLocks noChangeAspect="1"/>
          </p:cNvSpPr>
          <p:nvPr/>
        </p:nvSpPr>
        <p:spPr>
          <a:xfrm>
            <a:off x="7222137" y="6948262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21" name="Овал 220"/>
          <p:cNvSpPr>
            <a:spLocks noChangeAspect="1"/>
          </p:cNvSpPr>
          <p:nvPr/>
        </p:nvSpPr>
        <p:spPr>
          <a:xfrm>
            <a:off x="2661630" y="6687614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26" name="Овал 225"/>
          <p:cNvSpPr>
            <a:spLocks noChangeAspect="1"/>
          </p:cNvSpPr>
          <p:nvPr/>
        </p:nvSpPr>
        <p:spPr>
          <a:xfrm>
            <a:off x="3614277" y="6289771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235" name="Овал 234"/>
          <p:cNvSpPr>
            <a:spLocks noChangeAspect="1"/>
          </p:cNvSpPr>
          <p:nvPr/>
        </p:nvSpPr>
        <p:spPr>
          <a:xfrm>
            <a:off x="3367666" y="3897229"/>
            <a:ext cx="409058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</a:t>
            </a:r>
          </a:p>
        </p:txBody>
      </p:sp>
      <p:sp>
        <p:nvSpPr>
          <p:cNvPr id="238" name="Овал 237"/>
          <p:cNvSpPr>
            <a:spLocks noChangeAspect="1"/>
          </p:cNvSpPr>
          <p:nvPr/>
        </p:nvSpPr>
        <p:spPr>
          <a:xfrm>
            <a:off x="8991617" y="4343860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2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20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20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20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2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2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20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6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12" y="1133488"/>
            <a:ext cx="12058649" cy="8162926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89" name="Полилиния 288"/>
          <p:cNvSpPr/>
          <p:nvPr/>
        </p:nvSpPr>
        <p:spPr>
          <a:xfrm>
            <a:off x="9525387" y="3701204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30" name="Заголовок 1"/>
          <p:cNvSpPr txBox="1">
            <a:spLocks/>
          </p:cNvSpPr>
          <p:nvPr/>
        </p:nvSpPr>
        <p:spPr bwMode="auto">
          <a:xfrm>
            <a:off x="-11109" y="1589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08" tIns="32545" rIns="65108" bIns="32545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(ПОКАЗАТЕЛИ ОПАСНОСТЕЙ ОТНОСИТЕЛЬНО СТАТИСТИЧЕСКИХ ДАННЫХ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ПРОИСШЕСТВИЙ СВЯЗАННЫЕ ТЕХНОГЕННЫМИ ПОЖАРАМИ ЗА 2016-2020 гг.)</a:t>
            </a:r>
            <a:endParaRPr lang="ru-RU" sz="20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6631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6" y="-144456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58" tIns="45539" rIns="91058" bIns="45539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146" name="Полилиния 145"/>
          <p:cNvSpPr/>
          <p:nvPr/>
        </p:nvSpPr>
        <p:spPr>
          <a:xfrm>
            <a:off x="8372030" y="3832197"/>
            <a:ext cx="1577164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7" name="Полилиния 146"/>
          <p:cNvSpPr/>
          <p:nvPr/>
        </p:nvSpPr>
        <p:spPr>
          <a:xfrm>
            <a:off x="6845291" y="4323978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8" name="Полилиния 147"/>
          <p:cNvSpPr/>
          <p:nvPr/>
        </p:nvSpPr>
        <p:spPr>
          <a:xfrm>
            <a:off x="9404303" y="2078811"/>
            <a:ext cx="1761778" cy="1850662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9" name="Полилиния 148"/>
          <p:cNvSpPr/>
          <p:nvPr/>
        </p:nvSpPr>
        <p:spPr>
          <a:xfrm>
            <a:off x="1152236" y="4832842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0" name="Полилиния 149"/>
          <p:cNvSpPr/>
          <p:nvPr/>
        </p:nvSpPr>
        <p:spPr>
          <a:xfrm>
            <a:off x="5685382" y="2412153"/>
            <a:ext cx="2192789" cy="1419425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1" name="Полилиния 150"/>
          <p:cNvSpPr/>
          <p:nvPr/>
        </p:nvSpPr>
        <p:spPr>
          <a:xfrm>
            <a:off x="8240544" y="3275793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2" name="Полилиния 151"/>
          <p:cNvSpPr/>
          <p:nvPr/>
        </p:nvSpPr>
        <p:spPr>
          <a:xfrm>
            <a:off x="5040729" y="3474075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3" name="Полилиния 152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4" name="Полилиния 153"/>
          <p:cNvSpPr/>
          <p:nvPr/>
        </p:nvSpPr>
        <p:spPr>
          <a:xfrm>
            <a:off x="1783714" y="3360772"/>
            <a:ext cx="1886697" cy="1562939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5" name="Полилиния 154"/>
          <p:cNvSpPr/>
          <p:nvPr/>
        </p:nvSpPr>
        <p:spPr>
          <a:xfrm>
            <a:off x="6522064" y="5622964"/>
            <a:ext cx="1276181" cy="1177197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6" name="Полилиния 155"/>
          <p:cNvSpPr/>
          <p:nvPr/>
        </p:nvSpPr>
        <p:spPr>
          <a:xfrm>
            <a:off x="10682678" y="3793538"/>
            <a:ext cx="1611344" cy="1549966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7" name="Полилиния 156"/>
          <p:cNvSpPr/>
          <p:nvPr/>
        </p:nvSpPr>
        <p:spPr>
          <a:xfrm>
            <a:off x="7937223" y="4906271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8" name="Полилиния 157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9" name="Полилиния 158"/>
          <p:cNvSpPr/>
          <p:nvPr/>
        </p:nvSpPr>
        <p:spPr>
          <a:xfrm>
            <a:off x="5341665" y="2890695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0" name="Полилиния 159"/>
          <p:cNvSpPr/>
          <p:nvPr/>
        </p:nvSpPr>
        <p:spPr>
          <a:xfrm>
            <a:off x="3725547" y="2220305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1" name="Полилиния 160"/>
          <p:cNvSpPr/>
          <p:nvPr/>
        </p:nvSpPr>
        <p:spPr>
          <a:xfrm>
            <a:off x="2504995" y="4065747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2" name="Полилиния 161"/>
          <p:cNvSpPr/>
          <p:nvPr/>
        </p:nvSpPr>
        <p:spPr>
          <a:xfrm>
            <a:off x="3878633" y="3735250"/>
            <a:ext cx="1621892" cy="947759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9744088" y="2054456"/>
            <a:ext cx="8223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164" name="Прямоугольник 163"/>
          <p:cNvSpPr/>
          <p:nvPr/>
        </p:nvSpPr>
        <p:spPr>
          <a:xfrm>
            <a:off x="6096004" y="2800582"/>
            <a:ext cx="7477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165" name="Прямоугольник 164"/>
          <p:cNvSpPr/>
          <p:nvPr/>
        </p:nvSpPr>
        <p:spPr>
          <a:xfrm>
            <a:off x="8509009" y="3219684"/>
            <a:ext cx="113982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167" name="Прямоугольник 166"/>
          <p:cNvSpPr/>
          <p:nvPr/>
        </p:nvSpPr>
        <p:spPr>
          <a:xfrm>
            <a:off x="2105036" y="3429236"/>
            <a:ext cx="12477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168" name="Прямоугольник 167"/>
          <p:cNvSpPr/>
          <p:nvPr/>
        </p:nvSpPr>
        <p:spPr>
          <a:xfrm>
            <a:off x="8318503" y="5194531"/>
            <a:ext cx="671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169" name="Прямоугольник 168"/>
          <p:cNvSpPr/>
          <p:nvPr/>
        </p:nvSpPr>
        <p:spPr>
          <a:xfrm>
            <a:off x="6115052" y="6551053"/>
            <a:ext cx="9588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171" name="Полилиния 170"/>
          <p:cNvSpPr/>
          <p:nvPr/>
        </p:nvSpPr>
        <p:spPr>
          <a:xfrm>
            <a:off x="5576487" y="5011566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2" name="Полилиния 171"/>
          <p:cNvSpPr/>
          <p:nvPr/>
        </p:nvSpPr>
        <p:spPr>
          <a:xfrm>
            <a:off x="4367907" y="5223483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3" name="Полилиния 172"/>
          <p:cNvSpPr/>
          <p:nvPr/>
        </p:nvSpPr>
        <p:spPr>
          <a:xfrm>
            <a:off x="2912422" y="4906819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4" name="Полилиния 173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5" name="Прямоугольник 174"/>
          <p:cNvSpPr/>
          <p:nvPr/>
        </p:nvSpPr>
        <p:spPr>
          <a:xfrm>
            <a:off x="5946789" y="5181832"/>
            <a:ext cx="9636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177" name="Прямоугольник 176"/>
          <p:cNvSpPr/>
          <p:nvPr/>
        </p:nvSpPr>
        <p:spPr>
          <a:xfrm>
            <a:off x="4945069" y="4967520"/>
            <a:ext cx="134461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178" name="Полилиния 177"/>
          <p:cNvSpPr/>
          <p:nvPr/>
        </p:nvSpPr>
        <p:spPr>
          <a:xfrm>
            <a:off x="9079566" y="4938469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9" name="Прямоугольник 178"/>
          <p:cNvSpPr/>
          <p:nvPr/>
        </p:nvSpPr>
        <p:spPr>
          <a:xfrm>
            <a:off x="9021770" y="5387978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80" name="Полилиния 179"/>
          <p:cNvSpPr/>
          <p:nvPr/>
        </p:nvSpPr>
        <p:spPr>
          <a:xfrm>
            <a:off x="7528954" y="3623860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2" name="Полилиния 181"/>
          <p:cNvSpPr/>
          <p:nvPr/>
        </p:nvSpPr>
        <p:spPr>
          <a:xfrm>
            <a:off x="6154181" y="3391395"/>
            <a:ext cx="1644054" cy="1783721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3" name="Прямоугольник 182"/>
          <p:cNvSpPr/>
          <p:nvPr/>
        </p:nvSpPr>
        <p:spPr>
          <a:xfrm>
            <a:off x="6615122" y="4135668"/>
            <a:ext cx="9890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184" name="Полилиния 183"/>
          <p:cNvSpPr/>
          <p:nvPr/>
        </p:nvSpPr>
        <p:spPr>
          <a:xfrm>
            <a:off x="7508516" y="5721121"/>
            <a:ext cx="2254588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5" name="Прямоугольник 184"/>
          <p:cNvSpPr/>
          <p:nvPr/>
        </p:nvSpPr>
        <p:spPr>
          <a:xfrm>
            <a:off x="8318504" y="6232756"/>
            <a:ext cx="1179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186" name="Полилиния 185"/>
          <p:cNvSpPr/>
          <p:nvPr/>
        </p:nvSpPr>
        <p:spPr>
          <a:xfrm>
            <a:off x="9657474" y="5907716"/>
            <a:ext cx="1609832" cy="1417017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7" name="Прямоугольник 186"/>
          <p:cNvSpPr/>
          <p:nvPr/>
        </p:nvSpPr>
        <p:spPr>
          <a:xfrm>
            <a:off x="9763126" y="6200775"/>
            <a:ext cx="112553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188" name="Прямоугольник 187"/>
          <p:cNvSpPr/>
          <p:nvPr/>
        </p:nvSpPr>
        <p:spPr>
          <a:xfrm>
            <a:off x="6502412" y="6249990"/>
            <a:ext cx="138906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189" name="Полилиния 188"/>
          <p:cNvSpPr/>
          <p:nvPr/>
        </p:nvSpPr>
        <p:spPr>
          <a:xfrm>
            <a:off x="3183350" y="5694092"/>
            <a:ext cx="1615730" cy="1937602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1" name="Полилиния 190"/>
          <p:cNvSpPr/>
          <p:nvPr/>
        </p:nvSpPr>
        <p:spPr>
          <a:xfrm>
            <a:off x="9956633" y="4936760"/>
            <a:ext cx="1618246" cy="1185457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2" name="Полилиния 191"/>
          <p:cNvSpPr/>
          <p:nvPr/>
        </p:nvSpPr>
        <p:spPr>
          <a:xfrm>
            <a:off x="10320124" y="6857741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3" name="Полилиния 192"/>
          <p:cNvSpPr/>
          <p:nvPr/>
        </p:nvSpPr>
        <p:spPr>
          <a:xfrm>
            <a:off x="428820" y="6647074"/>
            <a:ext cx="1463515" cy="1157597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4" name="Полилиния 193"/>
          <p:cNvSpPr/>
          <p:nvPr/>
        </p:nvSpPr>
        <p:spPr>
          <a:xfrm>
            <a:off x="3186581" y="2474718"/>
            <a:ext cx="1579711" cy="1771987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5" name="Прямоугольник 194"/>
          <p:cNvSpPr/>
          <p:nvPr/>
        </p:nvSpPr>
        <p:spPr>
          <a:xfrm>
            <a:off x="10952170" y="3962636"/>
            <a:ext cx="113982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196" name="Прямоугольник 195"/>
          <p:cNvSpPr/>
          <p:nvPr/>
        </p:nvSpPr>
        <p:spPr>
          <a:xfrm>
            <a:off x="9810761" y="4194405"/>
            <a:ext cx="11414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197" name="Прямоугольник 196"/>
          <p:cNvSpPr/>
          <p:nvPr/>
        </p:nvSpPr>
        <p:spPr>
          <a:xfrm>
            <a:off x="10283828" y="5243515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199" name="Прямоугольник 198"/>
          <p:cNvSpPr/>
          <p:nvPr/>
        </p:nvSpPr>
        <p:spPr>
          <a:xfrm>
            <a:off x="3870329" y="6013453"/>
            <a:ext cx="6461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200" name="Полилиния 199"/>
          <p:cNvSpPr/>
          <p:nvPr/>
        </p:nvSpPr>
        <p:spPr>
          <a:xfrm>
            <a:off x="5332584" y="6719133"/>
            <a:ext cx="1705892" cy="1586347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1" name="Полилиния 200"/>
          <p:cNvSpPr/>
          <p:nvPr/>
        </p:nvSpPr>
        <p:spPr>
          <a:xfrm rot="21340596">
            <a:off x="2095354" y="5986432"/>
            <a:ext cx="1355070" cy="1531733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3" name="Полилиния 202"/>
          <p:cNvSpPr/>
          <p:nvPr/>
        </p:nvSpPr>
        <p:spPr>
          <a:xfrm>
            <a:off x="4336346" y="6230453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4" name="Прямоугольник 203"/>
          <p:cNvSpPr/>
          <p:nvPr/>
        </p:nvSpPr>
        <p:spPr>
          <a:xfrm>
            <a:off x="4459298" y="6486528"/>
            <a:ext cx="15144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205" name="Полилиния 204"/>
          <p:cNvSpPr/>
          <p:nvPr/>
        </p:nvSpPr>
        <p:spPr>
          <a:xfrm>
            <a:off x="6869756" y="6544314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6" name="Полилиния 205"/>
          <p:cNvSpPr/>
          <p:nvPr/>
        </p:nvSpPr>
        <p:spPr>
          <a:xfrm>
            <a:off x="8007084" y="6872668"/>
            <a:ext cx="1736756" cy="1398691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7" name="Полилиния 206"/>
          <p:cNvSpPr/>
          <p:nvPr/>
        </p:nvSpPr>
        <p:spPr>
          <a:xfrm>
            <a:off x="9340695" y="6920470"/>
            <a:ext cx="1175051" cy="148733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9" name="Полилиния 208"/>
          <p:cNvSpPr/>
          <p:nvPr/>
        </p:nvSpPr>
        <p:spPr>
          <a:xfrm>
            <a:off x="10147739" y="7542148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0" name="Прямоугольник 209"/>
          <p:cNvSpPr/>
          <p:nvPr/>
        </p:nvSpPr>
        <p:spPr>
          <a:xfrm>
            <a:off x="3082936" y="3086333"/>
            <a:ext cx="12477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211" name="Полилиния 210"/>
          <p:cNvSpPr/>
          <p:nvPr/>
        </p:nvSpPr>
        <p:spPr>
          <a:xfrm rot="21436068">
            <a:off x="1769549" y="5161894"/>
            <a:ext cx="1421846" cy="1009510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2" name="Прямоугольник 211"/>
          <p:cNvSpPr/>
          <p:nvPr/>
        </p:nvSpPr>
        <p:spPr>
          <a:xfrm>
            <a:off x="1789116" y="5602521"/>
            <a:ext cx="827086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13" name="Полилиния 212"/>
          <p:cNvSpPr/>
          <p:nvPr/>
        </p:nvSpPr>
        <p:spPr>
          <a:xfrm>
            <a:off x="1325547" y="5792943"/>
            <a:ext cx="1407847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4" name="Прямоугольник 213"/>
          <p:cNvSpPr/>
          <p:nvPr/>
        </p:nvSpPr>
        <p:spPr>
          <a:xfrm>
            <a:off x="1677988" y="6223232"/>
            <a:ext cx="827086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215" name="Полилиния 214"/>
          <p:cNvSpPr/>
          <p:nvPr/>
        </p:nvSpPr>
        <p:spPr>
          <a:xfrm>
            <a:off x="3433071" y="4299158"/>
            <a:ext cx="1629433" cy="146943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7" name="Полилиния 216"/>
          <p:cNvSpPr/>
          <p:nvPr/>
        </p:nvSpPr>
        <p:spPr>
          <a:xfrm>
            <a:off x="3184276" y="3793912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8" name="Прямоугольник 217"/>
          <p:cNvSpPr/>
          <p:nvPr/>
        </p:nvSpPr>
        <p:spPr>
          <a:xfrm>
            <a:off x="3278189" y="3581632"/>
            <a:ext cx="65246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19" name="Прямоугольник 218"/>
          <p:cNvSpPr/>
          <p:nvPr/>
        </p:nvSpPr>
        <p:spPr>
          <a:xfrm>
            <a:off x="509589" y="6878871"/>
            <a:ext cx="163195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220" name="Полилиния 219"/>
          <p:cNvSpPr/>
          <p:nvPr/>
        </p:nvSpPr>
        <p:spPr>
          <a:xfrm>
            <a:off x="4953666" y="1672050"/>
            <a:ext cx="1174930" cy="1255247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22" name="Прямоугольник 221"/>
          <p:cNvSpPr/>
          <p:nvPr/>
        </p:nvSpPr>
        <p:spPr>
          <a:xfrm>
            <a:off x="7148522" y="6870932"/>
            <a:ext cx="95567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223" name="Прямоугольник 222"/>
          <p:cNvSpPr/>
          <p:nvPr/>
        </p:nvSpPr>
        <p:spPr>
          <a:xfrm>
            <a:off x="7391399" y="4772256"/>
            <a:ext cx="12001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10283833" y="8123471"/>
            <a:ext cx="1033463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3538540" y="2162149"/>
            <a:ext cx="100647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 Атня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1058873" y="4913315"/>
            <a:ext cx="15525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5275274" y="3047671"/>
            <a:ext cx="1076326" cy="43088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9680585" y="3811820"/>
            <a:ext cx="16367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230" name="Прямоугольник 229"/>
          <p:cNvSpPr/>
          <p:nvPr/>
        </p:nvSpPr>
        <p:spPr>
          <a:xfrm>
            <a:off x="2332047" y="4332523"/>
            <a:ext cx="163512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Услон</a:t>
            </a:r>
          </a:p>
        </p:txBody>
      </p:sp>
      <p:sp>
        <p:nvSpPr>
          <p:cNvPr id="231" name="Прямоугольник 230"/>
          <p:cNvSpPr/>
          <p:nvPr/>
        </p:nvSpPr>
        <p:spPr>
          <a:xfrm>
            <a:off x="6096010" y="7836135"/>
            <a:ext cx="671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232" name="Прямоугольник 231"/>
          <p:cNvSpPr/>
          <p:nvPr/>
        </p:nvSpPr>
        <p:spPr>
          <a:xfrm>
            <a:off x="8161338" y="7204308"/>
            <a:ext cx="109855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233" name="Прямоугольник 232"/>
          <p:cNvSpPr/>
          <p:nvPr/>
        </p:nvSpPr>
        <p:spPr>
          <a:xfrm>
            <a:off x="4640277" y="2748194"/>
            <a:ext cx="634999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234" name="Прямоугольник 233"/>
          <p:cNvSpPr/>
          <p:nvPr/>
        </p:nvSpPr>
        <p:spPr>
          <a:xfrm>
            <a:off x="2651133" y="5302253"/>
            <a:ext cx="12652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26796" name="Группа 234"/>
          <p:cNvGrpSpPr>
            <a:grpSpLocks/>
          </p:cNvGrpSpPr>
          <p:nvPr/>
        </p:nvGrpSpPr>
        <p:grpSpPr bwMode="auto">
          <a:xfrm>
            <a:off x="388950" y="8169287"/>
            <a:ext cx="6042023" cy="1087438"/>
            <a:chOff x="793779" y="8233439"/>
            <a:chExt cx="4921221" cy="1361801"/>
          </a:xfrm>
        </p:grpSpPr>
        <p:sp>
          <p:nvSpPr>
            <p:cNvPr id="236" name="Прямоугольник 235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6954" name="Text Box 144"/>
            <p:cNvSpPr txBox="1">
              <a:spLocks noChangeArrowheads="1"/>
            </p:cNvSpPr>
            <p:nvPr/>
          </p:nvSpPr>
          <p:spPr bwMode="auto">
            <a:xfrm>
              <a:off x="1729480" y="8418860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6797" name="Прямоугольник 237"/>
          <p:cNvSpPr>
            <a:spLocks noChangeArrowheads="1"/>
          </p:cNvSpPr>
          <p:nvPr/>
        </p:nvSpPr>
        <p:spPr bwMode="auto">
          <a:xfrm>
            <a:off x="1160465" y="8561398"/>
            <a:ext cx="5232401" cy="522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60" tIns="45539" rIns="91060" bIns="45539">
            <a:spAutoFit/>
          </a:bodyPr>
          <a:lstStyle/>
          <a:p>
            <a:pPr algn="just"/>
            <a:r>
              <a:rPr lang="ru-RU" sz="1400" dirty="0">
                <a:solidFill>
                  <a:srgbClr val="000000"/>
                </a:solidFill>
                <a:cs typeface="Times New Roman" pitchFamily="18" charset="0"/>
              </a:rPr>
              <a:t>Показатели по погибшим на пожарах (согласно статистических данных 2016-2020 гг.)</a:t>
            </a:r>
          </a:p>
        </p:txBody>
      </p:sp>
      <p:sp>
        <p:nvSpPr>
          <p:cNvPr id="240" name="Овал 239"/>
          <p:cNvSpPr>
            <a:spLocks noChangeAspect="1"/>
          </p:cNvSpPr>
          <p:nvPr/>
        </p:nvSpPr>
        <p:spPr>
          <a:xfrm>
            <a:off x="447485" y="8614320"/>
            <a:ext cx="515028" cy="4754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3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408" name="Прямоугольник 407"/>
          <p:cNvSpPr/>
          <p:nvPr/>
        </p:nvSpPr>
        <p:spPr>
          <a:xfrm>
            <a:off x="2667003" y="6261333"/>
            <a:ext cx="69850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90" name="Прямоугольник 289"/>
          <p:cNvSpPr/>
          <p:nvPr/>
        </p:nvSpPr>
        <p:spPr>
          <a:xfrm>
            <a:off x="7658109" y="4125351"/>
            <a:ext cx="96043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140" name="Прямоугольник 139"/>
          <p:cNvSpPr/>
          <p:nvPr/>
        </p:nvSpPr>
        <p:spPr>
          <a:xfrm>
            <a:off x="3746503" y="4737332"/>
            <a:ext cx="8255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141" name="Прямоугольник 140"/>
          <p:cNvSpPr/>
          <p:nvPr/>
        </p:nvSpPr>
        <p:spPr>
          <a:xfrm>
            <a:off x="4581527" y="5542196"/>
            <a:ext cx="10033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42" name="Прямоугольник 141"/>
          <p:cNvSpPr/>
          <p:nvPr/>
        </p:nvSpPr>
        <p:spPr>
          <a:xfrm>
            <a:off x="4270387" y="3810232"/>
            <a:ext cx="9112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143" name="Прямоугольник 142"/>
          <p:cNvSpPr/>
          <p:nvPr/>
        </p:nvSpPr>
        <p:spPr>
          <a:xfrm>
            <a:off x="4953007" y="3657600"/>
            <a:ext cx="8270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170" name="Прямоугольник 169"/>
          <p:cNvSpPr/>
          <p:nvPr/>
        </p:nvSpPr>
        <p:spPr>
          <a:xfrm>
            <a:off x="5300665" y="1981432"/>
            <a:ext cx="747712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190" name="Прямоугольник 189"/>
          <p:cNvSpPr/>
          <p:nvPr/>
        </p:nvSpPr>
        <p:spPr>
          <a:xfrm>
            <a:off x="9296402" y="7404332"/>
            <a:ext cx="109855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208" name="Прямоугольник 207"/>
          <p:cNvSpPr/>
          <p:nvPr/>
        </p:nvSpPr>
        <p:spPr>
          <a:xfrm>
            <a:off x="10461627" y="7016980"/>
            <a:ext cx="1098551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112" name="Овал 111"/>
          <p:cNvSpPr>
            <a:spLocks noChangeAspect="1"/>
          </p:cNvSpPr>
          <p:nvPr/>
        </p:nvSpPr>
        <p:spPr>
          <a:xfrm>
            <a:off x="10091724" y="6536987"/>
            <a:ext cx="590961" cy="54964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</a:t>
            </a:r>
          </a:p>
        </p:txBody>
      </p:sp>
      <p:sp>
        <p:nvSpPr>
          <p:cNvPr id="115" name="Овал 114"/>
          <p:cNvSpPr>
            <a:spLocks noChangeAspect="1"/>
          </p:cNvSpPr>
          <p:nvPr/>
        </p:nvSpPr>
        <p:spPr>
          <a:xfrm>
            <a:off x="5040733" y="5863962"/>
            <a:ext cx="561600" cy="48469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>
          <a:xfrm>
            <a:off x="8754082" y="6512337"/>
            <a:ext cx="535366" cy="53772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42</a:t>
            </a:r>
          </a:p>
        </p:txBody>
      </p:sp>
      <p:sp>
        <p:nvSpPr>
          <p:cNvPr id="118" name="Овал 117"/>
          <p:cNvSpPr>
            <a:spLocks noChangeAspect="1"/>
          </p:cNvSpPr>
          <p:nvPr/>
        </p:nvSpPr>
        <p:spPr>
          <a:xfrm>
            <a:off x="2536414" y="5638814"/>
            <a:ext cx="561600" cy="462735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>
            <a:off x="10534586" y="8465661"/>
            <a:ext cx="559887" cy="46493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>
            <a:off x="1981202" y="6400823"/>
            <a:ext cx="561600" cy="534686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>
            <a:off x="2809669" y="4560337"/>
            <a:ext cx="561600" cy="53900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17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563012" y="7120235"/>
            <a:ext cx="561600" cy="53403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8509652" y="5529489"/>
            <a:ext cx="484182" cy="46467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</a:t>
            </a:r>
          </a:p>
        </p:txBody>
      </p:sp>
      <p:sp>
        <p:nvSpPr>
          <p:cNvPr id="131" name="Овал 130"/>
          <p:cNvSpPr>
            <a:spLocks noChangeAspect="1"/>
          </p:cNvSpPr>
          <p:nvPr/>
        </p:nvSpPr>
        <p:spPr>
          <a:xfrm>
            <a:off x="1892329" y="5113326"/>
            <a:ext cx="561600" cy="48541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>
          <a:xfrm>
            <a:off x="3962401" y="5013311"/>
            <a:ext cx="561600" cy="493255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25</a:t>
            </a:r>
          </a:p>
        </p:txBody>
      </p:sp>
      <p:sp>
        <p:nvSpPr>
          <p:cNvPr id="136" name="Овал 135"/>
          <p:cNvSpPr>
            <a:spLocks noChangeAspect="1"/>
          </p:cNvSpPr>
          <p:nvPr/>
        </p:nvSpPr>
        <p:spPr>
          <a:xfrm>
            <a:off x="6781777" y="4430381"/>
            <a:ext cx="554362" cy="568230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21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>
          <a:xfrm>
            <a:off x="8869528" y="3413983"/>
            <a:ext cx="579272" cy="568230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>
            <a:off x="10200318" y="4419622"/>
            <a:ext cx="543901" cy="49231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>
          <a:xfrm>
            <a:off x="7528951" y="5054746"/>
            <a:ext cx="562114" cy="568230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33</a:t>
            </a: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>
          <a:xfrm>
            <a:off x="6869491" y="5810075"/>
            <a:ext cx="521927" cy="48586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66" name="Овал 165"/>
          <p:cNvSpPr>
            <a:spLocks noChangeAspect="1"/>
          </p:cNvSpPr>
          <p:nvPr/>
        </p:nvSpPr>
        <p:spPr>
          <a:xfrm>
            <a:off x="5865670" y="7272927"/>
            <a:ext cx="535130" cy="499475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23</a:t>
            </a:r>
          </a:p>
        </p:txBody>
      </p:sp>
      <p:sp>
        <p:nvSpPr>
          <p:cNvPr id="181" name="Овал 180"/>
          <p:cNvSpPr>
            <a:spLocks noChangeAspect="1"/>
          </p:cNvSpPr>
          <p:nvPr/>
        </p:nvSpPr>
        <p:spPr>
          <a:xfrm>
            <a:off x="5633609" y="4434019"/>
            <a:ext cx="561600" cy="54017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11</a:t>
            </a:r>
          </a:p>
        </p:txBody>
      </p:sp>
      <p:sp>
        <p:nvSpPr>
          <p:cNvPr id="202" name="Овал 201"/>
          <p:cNvSpPr>
            <a:spLocks noChangeAspect="1"/>
          </p:cNvSpPr>
          <p:nvPr/>
        </p:nvSpPr>
        <p:spPr>
          <a:xfrm>
            <a:off x="9372599" y="5643454"/>
            <a:ext cx="501948" cy="45254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</a:t>
            </a:r>
          </a:p>
        </p:txBody>
      </p:sp>
      <p:sp>
        <p:nvSpPr>
          <p:cNvPr id="221" name="Овал 220"/>
          <p:cNvSpPr>
            <a:spLocks noChangeAspect="1"/>
          </p:cNvSpPr>
          <p:nvPr/>
        </p:nvSpPr>
        <p:spPr>
          <a:xfrm>
            <a:off x="2602091" y="6826873"/>
            <a:ext cx="561600" cy="47485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</a:t>
            </a:r>
          </a:p>
        </p:txBody>
      </p:sp>
      <p:sp>
        <p:nvSpPr>
          <p:cNvPr id="226" name="Овал 225"/>
          <p:cNvSpPr>
            <a:spLocks noChangeAspect="1"/>
          </p:cNvSpPr>
          <p:nvPr/>
        </p:nvSpPr>
        <p:spPr>
          <a:xfrm>
            <a:off x="8761417" y="4373235"/>
            <a:ext cx="613505" cy="568230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11</a:t>
            </a:r>
          </a:p>
        </p:txBody>
      </p:sp>
      <p:sp>
        <p:nvSpPr>
          <p:cNvPr id="239" name="Овал 238"/>
          <p:cNvSpPr>
            <a:spLocks noChangeAspect="1"/>
          </p:cNvSpPr>
          <p:nvPr/>
        </p:nvSpPr>
        <p:spPr>
          <a:xfrm>
            <a:off x="10664855" y="7255971"/>
            <a:ext cx="564178" cy="495516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241" name="Овал 240"/>
          <p:cNvSpPr>
            <a:spLocks noChangeAspect="1"/>
          </p:cNvSpPr>
          <p:nvPr/>
        </p:nvSpPr>
        <p:spPr>
          <a:xfrm>
            <a:off x="3433054" y="3825532"/>
            <a:ext cx="561600" cy="48937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190</a:t>
            </a:r>
          </a:p>
        </p:txBody>
      </p:sp>
      <p:sp>
        <p:nvSpPr>
          <p:cNvPr id="242" name="Овал 241"/>
          <p:cNvSpPr>
            <a:spLocks noChangeAspect="1"/>
          </p:cNvSpPr>
          <p:nvPr/>
        </p:nvSpPr>
        <p:spPr>
          <a:xfrm>
            <a:off x="9094514" y="3920008"/>
            <a:ext cx="582897" cy="568230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46</a:t>
            </a:r>
          </a:p>
        </p:txBody>
      </p:sp>
      <p:grpSp>
        <p:nvGrpSpPr>
          <p:cNvPr id="26882" name="Группа 101"/>
          <p:cNvGrpSpPr>
            <a:grpSpLocks/>
          </p:cNvGrpSpPr>
          <p:nvPr/>
        </p:nvGrpSpPr>
        <p:grpSpPr bwMode="auto">
          <a:xfrm>
            <a:off x="346084" y="1219200"/>
            <a:ext cx="2397125" cy="2317750"/>
            <a:chOff x="404013" y="7592966"/>
            <a:chExt cx="5711943" cy="2074744"/>
          </a:xfrm>
        </p:grpSpPr>
        <p:sp>
          <p:nvSpPr>
            <p:cNvPr id="244" name="Прямоугольник 243"/>
            <p:cNvSpPr/>
            <p:nvPr/>
          </p:nvSpPr>
          <p:spPr>
            <a:xfrm>
              <a:off x="793637" y="7600072"/>
              <a:ext cx="5102920" cy="206763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6952" name="Text Box 144"/>
            <p:cNvSpPr txBox="1">
              <a:spLocks noChangeArrowheads="1"/>
            </p:cNvSpPr>
            <p:nvPr/>
          </p:nvSpPr>
          <p:spPr bwMode="auto">
            <a:xfrm>
              <a:off x="404013" y="7592966"/>
              <a:ext cx="5711943" cy="62370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 по отношению к возникшим происшествиям</a:t>
              </a:r>
            </a:p>
          </p:txBody>
        </p:sp>
      </p:grpSp>
      <p:sp>
        <p:nvSpPr>
          <p:cNvPr id="246" name="Прямоугольник 245"/>
          <p:cNvSpPr>
            <a:spLocks noChangeAspect="1"/>
          </p:cNvSpPr>
          <p:nvPr/>
        </p:nvSpPr>
        <p:spPr>
          <a:xfrm>
            <a:off x="646124" y="2798774"/>
            <a:ext cx="274637" cy="290513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088" tIns="45554" rIns="91088" bIns="4555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7" name="Прямоугольник 246"/>
          <p:cNvSpPr/>
          <p:nvPr/>
        </p:nvSpPr>
        <p:spPr>
          <a:xfrm>
            <a:off x="1011240" y="2798777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48" name="Прямоугольник 247"/>
          <p:cNvSpPr>
            <a:spLocks noChangeAspect="1"/>
          </p:cNvSpPr>
          <p:nvPr/>
        </p:nvSpPr>
        <p:spPr>
          <a:xfrm>
            <a:off x="646124" y="3216292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088" tIns="45554" rIns="91088" bIns="4555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9" name="Прямоугольник 248"/>
          <p:cNvSpPr/>
          <p:nvPr/>
        </p:nvSpPr>
        <p:spPr>
          <a:xfrm>
            <a:off x="1011240" y="3238516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50" name="Прямоугольник 249"/>
          <p:cNvSpPr>
            <a:spLocks noChangeAspect="1"/>
          </p:cNvSpPr>
          <p:nvPr/>
        </p:nvSpPr>
        <p:spPr>
          <a:xfrm>
            <a:off x="639775" y="1995500"/>
            <a:ext cx="274637" cy="29051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12" tIns="45565" rIns="91112" bIns="4556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1" name="Прямоугольник 250"/>
          <p:cNvSpPr/>
          <p:nvPr/>
        </p:nvSpPr>
        <p:spPr>
          <a:xfrm>
            <a:off x="1011240" y="2057414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1105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52" name="Прямоугольник 251"/>
          <p:cNvSpPr>
            <a:spLocks noChangeAspect="1"/>
          </p:cNvSpPr>
          <p:nvPr/>
        </p:nvSpPr>
        <p:spPr>
          <a:xfrm>
            <a:off x="646124" y="2371740"/>
            <a:ext cx="274637" cy="290513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088" tIns="45554" rIns="91088" bIns="4555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3" name="Прямоугольник 252"/>
          <p:cNvSpPr/>
          <p:nvPr/>
        </p:nvSpPr>
        <p:spPr>
          <a:xfrm>
            <a:off x="990612" y="2376502"/>
            <a:ext cx="1514475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254" name="Овал 253"/>
          <p:cNvSpPr>
            <a:spLocks noChangeAspect="1"/>
          </p:cNvSpPr>
          <p:nvPr/>
        </p:nvSpPr>
        <p:spPr>
          <a:xfrm>
            <a:off x="2447163" y="3757632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65</a:t>
            </a:r>
          </a:p>
        </p:txBody>
      </p:sp>
      <p:sp>
        <p:nvSpPr>
          <p:cNvPr id="255" name="Овал 254"/>
          <p:cNvSpPr>
            <a:spLocks noChangeAspect="1"/>
          </p:cNvSpPr>
          <p:nvPr/>
        </p:nvSpPr>
        <p:spPr>
          <a:xfrm>
            <a:off x="3930649" y="3325241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23</a:t>
            </a:r>
          </a:p>
        </p:txBody>
      </p:sp>
      <p:sp>
        <p:nvSpPr>
          <p:cNvPr id="256" name="Овал 255"/>
          <p:cNvSpPr>
            <a:spLocks noChangeAspect="1"/>
          </p:cNvSpPr>
          <p:nvPr/>
        </p:nvSpPr>
        <p:spPr>
          <a:xfrm>
            <a:off x="4349226" y="4053301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</a:t>
            </a:r>
          </a:p>
        </p:txBody>
      </p:sp>
      <p:sp>
        <p:nvSpPr>
          <p:cNvPr id="257" name="Овал 256"/>
          <p:cNvSpPr>
            <a:spLocks noChangeAspect="1"/>
          </p:cNvSpPr>
          <p:nvPr/>
        </p:nvSpPr>
        <p:spPr>
          <a:xfrm>
            <a:off x="5382165" y="2281823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258" name="Овал 257"/>
          <p:cNvSpPr>
            <a:spLocks noChangeAspect="1"/>
          </p:cNvSpPr>
          <p:nvPr/>
        </p:nvSpPr>
        <p:spPr>
          <a:xfrm>
            <a:off x="3956072" y="2566952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259" name="Овал 258"/>
          <p:cNvSpPr>
            <a:spLocks noChangeAspect="1"/>
          </p:cNvSpPr>
          <p:nvPr/>
        </p:nvSpPr>
        <p:spPr>
          <a:xfrm>
            <a:off x="4689594" y="3024340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</a:p>
        </p:txBody>
      </p:sp>
      <p:sp>
        <p:nvSpPr>
          <p:cNvPr id="260" name="Овал 259"/>
          <p:cNvSpPr>
            <a:spLocks noChangeAspect="1"/>
          </p:cNvSpPr>
          <p:nvPr/>
        </p:nvSpPr>
        <p:spPr>
          <a:xfrm>
            <a:off x="6374400" y="3031400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</a:t>
            </a:r>
          </a:p>
        </p:txBody>
      </p:sp>
      <p:sp>
        <p:nvSpPr>
          <p:cNvPr id="261" name="Овал 260"/>
          <p:cNvSpPr>
            <a:spLocks noChangeAspect="1"/>
          </p:cNvSpPr>
          <p:nvPr/>
        </p:nvSpPr>
        <p:spPr>
          <a:xfrm>
            <a:off x="5768334" y="3489392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</a:t>
            </a:r>
          </a:p>
        </p:txBody>
      </p:sp>
      <p:sp>
        <p:nvSpPr>
          <p:cNvPr id="262" name="Овал 261"/>
          <p:cNvSpPr>
            <a:spLocks noChangeAspect="1"/>
          </p:cNvSpPr>
          <p:nvPr/>
        </p:nvSpPr>
        <p:spPr>
          <a:xfrm>
            <a:off x="5322436" y="3877347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263" name="Овал 262"/>
          <p:cNvSpPr>
            <a:spLocks noChangeAspect="1"/>
          </p:cNvSpPr>
          <p:nvPr/>
        </p:nvSpPr>
        <p:spPr>
          <a:xfrm>
            <a:off x="3226339" y="5529489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64" name="Овал 263"/>
          <p:cNvSpPr>
            <a:spLocks noChangeAspect="1"/>
          </p:cNvSpPr>
          <p:nvPr/>
        </p:nvSpPr>
        <p:spPr>
          <a:xfrm>
            <a:off x="3693818" y="6224480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265" name="Овал 264"/>
          <p:cNvSpPr>
            <a:spLocks noChangeAspect="1"/>
          </p:cNvSpPr>
          <p:nvPr/>
        </p:nvSpPr>
        <p:spPr>
          <a:xfrm>
            <a:off x="5973781" y="5447310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38</a:t>
            </a:r>
          </a:p>
        </p:txBody>
      </p:sp>
      <p:sp>
        <p:nvSpPr>
          <p:cNvPr id="266" name="Овал 265"/>
          <p:cNvSpPr>
            <a:spLocks noChangeAspect="1"/>
          </p:cNvSpPr>
          <p:nvPr/>
        </p:nvSpPr>
        <p:spPr>
          <a:xfrm>
            <a:off x="6264865" y="6770585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</a:t>
            </a:r>
          </a:p>
        </p:txBody>
      </p:sp>
      <p:sp>
        <p:nvSpPr>
          <p:cNvPr id="267" name="Овал 266"/>
          <p:cNvSpPr>
            <a:spLocks noChangeAspect="1"/>
          </p:cNvSpPr>
          <p:nvPr/>
        </p:nvSpPr>
        <p:spPr>
          <a:xfrm>
            <a:off x="11267268" y="4310260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268" name="Овал 267"/>
          <p:cNvSpPr>
            <a:spLocks noChangeAspect="1"/>
          </p:cNvSpPr>
          <p:nvPr/>
        </p:nvSpPr>
        <p:spPr>
          <a:xfrm>
            <a:off x="9623593" y="2502351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</a:t>
            </a:r>
          </a:p>
        </p:txBody>
      </p:sp>
      <p:sp>
        <p:nvSpPr>
          <p:cNvPr id="269" name="Овал 268"/>
          <p:cNvSpPr>
            <a:spLocks noChangeAspect="1"/>
          </p:cNvSpPr>
          <p:nvPr/>
        </p:nvSpPr>
        <p:spPr>
          <a:xfrm>
            <a:off x="7849931" y="3674147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</a:t>
            </a:r>
          </a:p>
        </p:txBody>
      </p:sp>
      <p:sp>
        <p:nvSpPr>
          <p:cNvPr id="270" name="Овал 269"/>
          <p:cNvSpPr>
            <a:spLocks noChangeAspect="1"/>
          </p:cNvSpPr>
          <p:nvPr/>
        </p:nvSpPr>
        <p:spPr>
          <a:xfrm>
            <a:off x="9704112" y="7677587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34</a:t>
            </a:r>
          </a:p>
        </p:txBody>
      </p:sp>
      <p:sp>
        <p:nvSpPr>
          <p:cNvPr id="271" name="Овал 270"/>
          <p:cNvSpPr>
            <a:spLocks noChangeAspect="1"/>
          </p:cNvSpPr>
          <p:nvPr/>
        </p:nvSpPr>
        <p:spPr>
          <a:xfrm>
            <a:off x="8519767" y="7452163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27</a:t>
            </a:r>
          </a:p>
        </p:txBody>
      </p:sp>
      <p:sp>
        <p:nvSpPr>
          <p:cNvPr id="272" name="Овал 271"/>
          <p:cNvSpPr>
            <a:spLocks noChangeAspect="1"/>
          </p:cNvSpPr>
          <p:nvPr/>
        </p:nvSpPr>
        <p:spPr>
          <a:xfrm>
            <a:off x="4726006" y="6850700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273" name="Овал 272"/>
          <p:cNvSpPr>
            <a:spLocks noChangeAspect="1"/>
          </p:cNvSpPr>
          <p:nvPr/>
        </p:nvSpPr>
        <p:spPr>
          <a:xfrm>
            <a:off x="10245954" y="5464198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20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20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20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20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2000" fill="hold"/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2000" fill="hold"/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20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20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20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20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20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20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20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200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200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20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20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20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20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20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20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20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2000" fill="hold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2000" fill="hold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4" dur="20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200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200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9" dur="20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2000" fill="hold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2000" fill="hold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4" dur="20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20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20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9" dur="20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4" dur="2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20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20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9" dur="20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200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200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4" dur="200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7" dur="20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20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9" dur="20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2" dur="2000" fill="hold"/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2000" fill="hold"/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4" dur="20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7" dur="2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2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9" dur="20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2" dur="2000" fill="hold"/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2000" fill="hold"/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4" dur="20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7" dur="200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200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9" dur="20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2000" fill="hold"/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2000" fill="hold"/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4" dur="20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7" dur="200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200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9" dur="20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6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12" y="1133488"/>
            <a:ext cx="12058649" cy="8162926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89" name="Полилиния 288"/>
          <p:cNvSpPr/>
          <p:nvPr/>
        </p:nvSpPr>
        <p:spPr>
          <a:xfrm>
            <a:off x="9525387" y="3701204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7654" name="Заголовок 1"/>
          <p:cNvSpPr txBox="1">
            <a:spLocks/>
          </p:cNvSpPr>
          <p:nvPr/>
        </p:nvSpPr>
        <p:spPr bwMode="auto">
          <a:xfrm>
            <a:off x="-11109" y="1589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08" tIns="32545" rIns="65108" bIns="32545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(ПОКАЗАТЕЛИ ОПАСНОСТЕЙ ОТНОСИТЕЛЬНО СТАТИСТИЧЕСКИХ ДАННЫХ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ПРОИСШЕСТВИЙ СВЯЗАННЫЕ С ТЕХНОГЕННЫМИ ПОЖАРАМИ ЗА 2021 г.)</a:t>
            </a:r>
            <a:endParaRPr lang="ru-RU" sz="20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7655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6" y="-144456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58" tIns="45539" rIns="91058" bIns="45539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146" name="Полилиния 145"/>
          <p:cNvSpPr/>
          <p:nvPr/>
        </p:nvSpPr>
        <p:spPr>
          <a:xfrm>
            <a:off x="8372030" y="3832197"/>
            <a:ext cx="1577164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7" name="Полилиния 146"/>
          <p:cNvSpPr/>
          <p:nvPr/>
        </p:nvSpPr>
        <p:spPr>
          <a:xfrm>
            <a:off x="6845291" y="4323978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8" name="Полилиния 147"/>
          <p:cNvSpPr/>
          <p:nvPr/>
        </p:nvSpPr>
        <p:spPr>
          <a:xfrm>
            <a:off x="9404303" y="2078811"/>
            <a:ext cx="1761778" cy="1850662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9" name="Полилиния 148"/>
          <p:cNvSpPr/>
          <p:nvPr/>
        </p:nvSpPr>
        <p:spPr>
          <a:xfrm>
            <a:off x="1152236" y="4832842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0" name="Полилиния 149"/>
          <p:cNvSpPr/>
          <p:nvPr/>
        </p:nvSpPr>
        <p:spPr>
          <a:xfrm>
            <a:off x="5685382" y="2412153"/>
            <a:ext cx="2192789" cy="1419425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1" name="Полилиния 150"/>
          <p:cNvSpPr/>
          <p:nvPr/>
        </p:nvSpPr>
        <p:spPr>
          <a:xfrm>
            <a:off x="8240544" y="3275793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2" name="Полилиния 151"/>
          <p:cNvSpPr/>
          <p:nvPr/>
        </p:nvSpPr>
        <p:spPr>
          <a:xfrm>
            <a:off x="5040729" y="3474075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3" name="Полилиния 152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4" name="Полилиния 153"/>
          <p:cNvSpPr/>
          <p:nvPr/>
        </p:nvSpPr>
        <p:spPr>
          <a:xfrm>
            <a:off x="1783714" y="3360772"/>
            <a:ext cx="1886697" cy="1562939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5" name="Полилиния 154"/>
          <p:cNvSpPr/>
          <p:nvPr/>
        </p:nvSpPr>
        <p:spPr>
          <a:xfrm>
            <a:off x="6522064" y="5622964"/>
            <a:ext cx="1276181" cy="1177197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6" name="Полилиния 155"/>
          <p:cNvSpPr/>
          <p:nvPr/>
        </p:nvSpPr>
        <p:spPr>
          <a:xfrm>
            <a:off x="10682678" y="3793538"/>
            <a:ext cx="1611344" cy="1549966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7" name="Полилиния 156"/>
          <p:cNvSpPr/>
          <p:nvPr/>
        </p:nvSpPr>
        <p:spPr>
          <a:xfrm>
            <a:off x="7937223" y="4906271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8" name="Полилиния 157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9" name="Полилиния 158"/>
          <p:cNvSpPr/>
          <p:nvPr/>
        </p:nvSpPr>
        <p:spPr>
          <a:xfrm>
            <a:off x="5341665" y="2890695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0" name="Полилиния 159"/>
          <p:cNvSpPr/>
          <p:nvPr/>
        </p:nvSpPr>
        <p:spPr>
          <a:xfrm>
            <a:off x="3725547" y="2220305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1" name="Полилиния 160"/>
          <p:cNvSpPr/>
          <p:nvPr/>
        </p:nvSpPr>
        <p:spPr>
          <a:xfrm>
            <a:off x="2504995" y="4065747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2" name="Полилиния 161"/>
          <p:cNvSpPr/>
          <p:nvPr/>
        </p:nvSpPr>
        <p:spPr>
          <a:xfrm>
            <a:off x="3878633" y="3735250"/>
            <a:ext cx="1621892" cy="947759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9744088" y="2054456"/>
            <a:ext cx="8223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164" name="Прямоугольник 163"/>
          <p:cNvSpPr/>
          <p:nvPr/>
        </p:nvSpPr>
        <p:spPr>
          <a:xfrm>
            <a:off x="6096004" y="2800582"/>
            <a:ext cx="7477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165" name="Прямоугольник 164"/>
          <p:cNvSpPr/>
          <p:nvPr/>
        </p:nvSpPr>
        <p:spPr>
          <a:xfrm>
            <a:off x="8509009" y="3219684"/>
            <a:ext cx="11398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167" name="Прямоугольник 166"/>
          <p:cNvSpPr/>
          <p:nvPr/>
        </p:nvSpPr>
        <p:spPr>
          <a:xfrm>
            <a:off x="2105036" y="3429236"/>
            <a:ext cx="12477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168" name="Прямоугольник 167"/>
          <p:cNvSpPr/>
          <p:nvPr/>
        </p:nvSpPr>
        <p:spPr>
          <a:xfrm>
            <a:off x="8318503" y="5194544"/>
            <a:ext cx="671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169" name="Прямоугольник 168"/>
          <p:cNvSpPr/>
          <p:nvPr/>
        </p:nvSpPr>
        <p:spPr>
          <a:xfrm>
            <a:off x="6115052" y="6551053"/>
            <a:ext cx="958850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171" name="Полилиния 170"/>
          <p:cNvSpPr/>
          <p:nvPr/>
        </p:nvSpPr>
        <p:spPr>
          <a:xfrm>
            <a:off x="5576487" y="5011566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2" name="Полилиния 171"/>
          <p:cNvSpPr/>
          <p:nvPr/>
        </p:nvSpPr>
        <p:spPr>
          <a:xfrm>
            <a:off x="4367907" y="5223483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3" name="Полилиния 172"/>
          <p:cNvSpPr/>
          <p:nvPr/>
        </p:nvSpPr>
        <p:spPr>
          <a:xfrm>
            <a:off x="2912422" y="4906819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4" name="Полилиния 173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5" name="Прямоугольник 174"/>
          <p:cNvSpPr/>
          <p:nvPr/>
        </p:nvSpPr>
        <p:spPr>
          <a:xfrm>
            <a:off x="5946789" y="5181832"/>
            <a:ext cx="9636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177" name="Прямоугольник 176"/>
          <p:cNvSpPr/>
          <p:nvPr/>
        </p:nvSpPr>
        <p:spPr>
          <a:xfrm>
            <a:off x="4945069" y="4975228"/>
            <a:ext cx="134461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178" name="Полилиния 177"/>
          <p:cNvSpPr/>
          <p:nvPr/>
        </p:nvSpPr>
        <p:spPr>
          <a:xfrm>
            <a:off x="9079566" y="4938469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9" name="Прямоугольник 178"/>
          <p:cNvSpPr/>
          <p:nvPr/>
        </p:nvSpPr>
        <p:spPr>
          <a:xfrm>
            <a:off x="9021770" y="5387978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80" name="Полилиния 179"/>
          <p:cNvSpPr/>
          <p:nvPr/>
        </p:nvSpPr>
        <p:spPr>
          <a:xfrm>
            <a:off x="7528954" y="3623860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2" name="Полилиния 181"/>
          <p:cNvSpPr/>
          <p:nvPr/>
        </p:nvSpPr>
        <p:spPr>
          <a:xfrm>
            <a:off x="6154181" y="3391395"/>
            <a:ext cx="1644054" cy="1783721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3" name="Прямоугольник 182"/>
          <p:cNvSpPr/>
          <p:nvPr/>
        </p:nvSpPr>
        <p:spPr>
          <a:xfrm>
            <a:off x="6615122" y="4135668"/>
            <a:ext cx="9890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184" name="Полилиния 183"/>
          <p:cNvSpPr/>
          <p:nvPr/>
        </p:nvSpPr>
        <p:spPr>
          <a:xfrm>
            <a:off x="7508516" y="5721121"/>
            <a:ext cx="2254588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5" name="Прямоугольник 184"/>
          <p:cNvSpPr/>
          <p:nvPr/>
        </p:nvSpPr>
        <p:spPr>
          <a:xfrm>
            <a:off x="8318504" y="6232760"/>
            <a:ext cx="1179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186" name="Полилиния 185"/>
          <p:cNvSpPr/>
          <p:nvPr/>
        </p:nvSpPr>
        <p:spPr>
          <a:xfrm>
            <a:off x="9657474" y="5907716"/>
            <a:ext cx="1609832" cy="1417017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7" name="Прямоугольник 186"/>
          <p:cNvSpPr/>
          <p:nvPr/>
        </p:nvSpPr>
        <p:spPr>
          <a:xfrm>
            <a:off x="9763126" y="6193073"/>
            <a:ext cx="1125538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188" name="Прямоугольник 187"/>
          <p:cNvSpPr/>
          <p:nvPr/>
        </p:nvSpPr>
        <p:spPr>
          <a:xfrm>
            <a:off x="6502412" y="6249990"/>
            <a:ext cx="138906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189" name="Полилиния 188"/>
          <p:cNvSpPr/>
          <p:nvPr/>
        </p:nvSpPr>
        <p:spPr>
          <a:xfrm>
            <a:off x="3183350" y="5694092"/>
            <a:ext cx="1615730" cy="1937602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1" name="Полилиния 190"/>
          <p:cNvSpPr/>
          <p:nvPr/>
        </p:nvSpPr>
        <p:spPr>
          <a:xfrm>
            <a:off x="9956633" y="4936760"/>
            <a:ext cx="1618246" cy="1185457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2" name="Полилиния 191"/>
          <p:cNvSpPr/>
          <p:nvPr/>
        </p:nvSpPr>
        <p:spPr>
          <a:xfrm>
            <a:off x="10320124" y="6857741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3" name="Полилиния 192"/>
          <p:cNvSpPr/>
          <p:nvPr/>
        </p:nvSpPr>
        <p:spPr>
          <a:xfrm>
            <a:off x="428820" y="6647074"/>
            <a:ext cx="1463515" cy="1157597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4" name="Полилиния 193"/>
          <p:cNvSpPr/>
          <p:nvPr/>
        </p:nvSpPr>
        <p:spPr>
          <a:xfrm>
            <a:off x="3186581" y="2474718"/>
            <a:ext cx="1579711" cy="1771987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5" name="Прямоугольник 194"/>
          <p:cNvSpPr/>
          <p:nvPr/>
        </p:nvSpPr>
        <p:spPr>
          <a:xfrm>
            <a:off x="10952170" y="3962636"/>
            <a:ext cx="113982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196" name="Прямоугольник 195"/>
          <p:cNvSpPr/>
          <p:nvPr/>
        </p:nvSpPr>
        <p:spPr>
          <a:xfrm>
            <a:off x="9810761" y="4267432"/>
            <a:ext cx="11414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197" name="Прямоугольник 196"/>
          <p:cNvSpPr/>
          <p:nvPr/>
        </p:nvSpPr>
        <p:spPr>
          <a:xfrm>
            <a:off x="10134602" y="5181603"/>
            <a:ext cx="11398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199" name="Прямоугольник 198"/>
          <p:cNvSpPr/>
          <p:nvPr/>
        </p:nvSpPr>
        <p:spPr>
          <a:xfrm>
            <a:off x="3870329" y="6013453"/>
            <a:ext cx="6461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200" name="Полилиния 199"/>
          <p:cNvSpPr/>
          <p:nvPr/>
        </p:nvSpPr>
        <p:spPr>
          <a:xfrm>
            <a:off x="5332584" y="6719133"/>
            <a:ext cx="1705892" cy="1586347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1" name="Полилиния 200"/>
          <p:cNvSpPr/>
          <p:nvPr/>
        </p:nvSpPr>
        <p:spPr>
          <a:xfrm rot="21340596">
            <a:off x="2095354" y="5986432"/>
            <a:ext cx="1355070" cy="1531733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3" name="Полилиния 202"/>
          <p:cNvSpPr/>
          <p:nvPr/>
        </p:nvSpPr>
        <p:spPr>
          <a:xfrm>
            <a:off x="4336346" y="6230453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4" name="Прямоугольник 203"/>
          <p:cNvSpPr/>
          <p:nvPr/>
        </p:nvSpPr>
        <p:spPr>
          <a:xfrm>
            <a:off x="4459298" y="6478831"/>
            <a:ext cx="15144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205" name="Полилиния 204"/>
          <p:cNvSpPr/>
          <p:nvPr/>
        </p:nvSpPr>
        <p:spPr>
          <a:xfrm>
            <a:off x="6869756" y="6544314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6" name="Полилиния 205"/>
          <p:cNvSpPr/>
          <p:nvPr/>
        </p:nvSpPr>
        <p:spPr>
          <a:xfrm>
            <a:off x="8007084" y="6872668"/>
            <a:ext cx="1736756" cy="1398691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7" name="Полилиния 206"/>
          <p:cNvSpPr/>
          <p:nvPr/>
        </p:nvSpPr>
        <p:spPr>
          <a:xfrm>
            <a:off x="9340695" y="6920470"/>
            <a:ext cx="1175051" cy="148733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9" name="Полилиния 208"/>
          <p:cNvSpPr/>
          <p:nvPr/>
        </p:nvSpPr>
        <p:spPr>
          <a:xfrm>
            <a:off x="10147739" y="7542148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0" name="Прямоугольник 209"/>
          <p:cNvSpPr/>
          <p:nvPr/>
        </p:nvSpPr>
        <p:spPr>
          <a:xfrm>
            <a:off x="3082936" y="3086333"/>
            <a:ext cx="12477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211" name="Полилиния 210"/>
          <p:cNvSpPr/>
          <p:nvPr/>
        </p:nvSpPr>
        <p:spPr>
          <a:xfrm rot="21436068">
            <a:off x="1769549" y="5161894"/>
            <a:ext cx="1421846" cy="1009510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2" name="Прямоугольник 211"/>
          <p:cNvSpPr/>
          <p:nvPr/>
        </p:nvSpPr>
        <p:spPr>
          <a:xfrm>
            <a:off x="1789116" y="5610227"/>
            <a:ext cx="827086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13" name="Полилиния 212"/>
          <p:cNvSpPr/>
          <p:nvPr/>
        </p:nvSpPr>
        <p:spPr>
          <a:xfrm>
            <a:off x="1325547" y="5792943"/>
            <a:ext cx="1407847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4" name="Прямоугольник 213"/>
          <p:cNvSpPr/>
          <p:nvPr/>
        </p:nvSpPr>
        <p:spPr>
          <a:xfrm>
            <a:off x="1677988" y="6230941"/>
            <a:ext cx="827086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215" name="Полилиния 214"/>
          <p:cNvSpPr/>
          <p:nvPr/>
        </p:nvSpPr>
        <p:spPr>
          <a:xfrm>
            <a:off x="3433071" y="4299158"/>
            <a:ext cx="1629433" cy="146943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7" name="Полилиния 216"/>
          <p:cNvSpPr/>
          <p:nvPr/>
        </p:nvSpPr>
        <p:spPr>
          <a:xfrm>
            <a:off x="3184276" y="3793912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8" name="Прямоугольник 217"/>
          <p:cNvSpPr/>
          <p:nvPr/>
        </p:nvSpPr>
        <p:spPr>
          <a:xfrm>
            <a:off x="3278189" y="3581632"/>
            <a:ext cx="65246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19" name="Прямоугольник 218"/>
          <p:cNvSpPr/>
          <p:nvPr/>
        </p:nvSpPr>
        <p:spPr>
          <a:xfrm>
            <a:off x="457201" y="6781804"/>
            <a:ext cx="163195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220" name="Полилиния 219"/>
          <p:cNvSpPr/>
          <p:nvPr/>
        </p:nvSpPr>
        <p:spPr>
          <a:xfrm>
            <a:off x="4953666" y="1672050"/>
            <a:ext cx="1174930" cy="1255247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22" name="Прямоугольник 221"/>
          <p:cNvSpPr/>
          <p:nvPr/>
        </p:nvSpPr>
        <p:spPr>
          <a:xfrm>
            <a:off x="7148522" y="6719327"/>
            <a:ext cx="9556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223" name="Прямоугольник 222"/>
          <p:cNvSpPr/>
          <p:nvPr/>
        </p:nvSpPr>
        <p:spPr>
          <a:xfrm>
            <a:off x="7391399" y="4772256"/>
            <a:ext cx="12001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10283833" y="8123471"/>
            <a:ext cx="103346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3572980" y="2362173"/>
            <a:ext cx="100647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 Атня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1058873" y="4913315"/>
            <a:ext cx="15525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5275274" y="3083386"/>
            <a:ext cx="1076326" cy="43088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8824914" y="3988825"/>
            <a:ext cx="163671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230" name="Прямоугольник 229"/>
          <p:cNvSpPr/>
          <p:nvPr/>
        </p:nvSpPr>
        <p:spPr>
          <a:xfrm>
            <a:off x="2332047" y="4332523"/>
            <a:ext cx="163512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Услон</a:t>
            </a:r>
          </a:p>
        </p:txBody>
      </p:sp>
      <p:sp>
        <p:nvSpPr>
          <p:cNvPr id="231" name="Прямоугольник 230"/>
          <p:cNvSpPr/>
          <p:nvPr/>
        </p:nvSpPr>
        <p:spPr>
          <a:xfrm>
            <a:off x="5973766" y="7786920"/>
            <a:ext cx="67151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232" name="Прямоугольник 231"/>
          <p:cNvSpPr/>
          <p:nvPr/>
        </p:nvSpPr>
        <p:spPr>
          <a:xfrm>
            <a:off x="8229602" y="7204308"/>
            <a:ext cx="109855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233" name="Прямоугольник 232"/>
          <p:cNvSpPr/>
          <p:nvPr/>
        </p:nvSpPr>
        <p:spPr>
          <a:xfrm>
            <a:off x="4640277" y="2748194"/>
            <a:ext cx="63499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234" name="Прямоугольник 233"/>
          <p:cNvSpPr/>
          <p:nvPr/>
        </p:nvSpPr>
        <p:spPr>
          <a:xfrm>
            <a:off x="2651133" y="5302253"/>
            <a:ext cx="12652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27820" name="Группа 234"/>
          <p:cNvGrpSpPr>
            <a:grpSpLocks/>
          </p:cNvGrpSpPr>
          <p:nvPr/>
        </p:nvGrpSpPr>
        <p:grpSpPr bwMode="auto">
          <a:xfrm>
            <a:off x="388950" y="8169287"/>
            <a:ext cx="6042023" cy="1087438"/>
            <a:chOff x="793779" y="8233439"/>
            <a:chExt cx="4921221" cy="1361801"/>
          </a:xfrm>
        </p:grpSpPr>
        <p:sp>
          <p:nvSpPr>
            <p:cNvPr id="236" name="Прямоугольник 235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7892" name="Text Box 144"/>
            <p:cNvSpPr txBox="1">
              <a:spLocks noChangeArrowheads="1"/>
            </p:cNvSpPr>
            <p:nvPr/>
          </p:nvSpPr>
          <p:spPr bwMode="auto">
            <a:xfrm>
              <a:off x="1729480" y="8418860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7821" name="Прямоугольник 237"/>
          <p:cNvSpPr>
            <a:spLocks noChangeArrowheads="1"/>
          </p:cNvSpPr>
          <p:nvPr/>
        </p:nvSpPr>
        <p:spPr bwMode="auto">
          <a:xfrm>
            <a:off x="1160465" y="8561398"/>
            <a:ext cx="5232401" cy="522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60" tIns="45539" rIns="91060" bIns="45539">
            <a:spAutoFit/>
          </a:bodyPr>
          <a:lstStyle/>
          <a:p>
            <a:pPr algn="just"/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Показатели по погибшим на пожарах: взрослые/дети (согласно статистических данных за 2021 г.)</a:t>
            </a:r>
          </a:p>
        </p:txBody>
      </p:sp>
      <p:sp>
        <p:nvSpPr>
          <p:cNvPr id="240" name="Овал 239"/>
          <p:cNvSpPr>
            <a:spLocks noChangeAspect="1"/>
          </p:cNvSpPr>
          <p:nvPr/>
        </p:nvSpPr>
        <p:spPr>
          <a:xfrm>
            <a:off x="447485" y="8614320"/>
            <a:ext cx="515028" cy="4754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3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2/2</a:t>
            </a:r>
          </a:p>
        </p:txBody>
      </p:sp>
      <p:sp>
        <p:nvSpPr>
          <p:cNvPr id="408" name="Прямоугольник 407"/>
          <p:cNvSpPr/>
          <p:nvPr/>
        </p:nvSpPr>
        <p:spPr>
          <a:xfrm>
            <a:off x="2667003" y="6261333"/>
            <a:ext cx="698501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90" name="Прямоугольник 289"/>
          <p:cNvSpPr/>
          <p:nvPr/>
        </p:nvSpPr>
        <p:spPr>
          <a:xfrm>
            <a:off x="7633370" y="3807852"/>
            <a:ext cx="96043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140" name="Прямоугольник 139"/>
          <p:cNvSpPr/>
          <p:nvPr/>
        </p:nvSpPr>
        <p:spPr>
          <a:xfrm>
            <a:off x="3746503" y="4737332"/>
            <a:ext cx="8255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141" name="Прямоугольник 140"/>
          <p:cNvSpPr/>
          <p:nvPr/>
        </p:nvSpPr>
        <p:spPr>
          <a:xfrm>
            <a:off x="4581527" y="5542196"/>
            <a:ext cx="10033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42" name="Прямоугольник 141"/>
          <p:cNvSpPr/>
          <p:nvPr/>
        </p:nvSpPr>
        <p:spPr>
          <a:xfrm>
            <a:off x="4270387" y="3810232"/>
            <a:ext cx="9112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143" name="Прямоугольник 142"/>
          <p:cNvSpPr/>
          <p:nvPr/>
        </p:nvSpPr>
        <p:spPr>
          <a:xfrm>
            <a:off x="4953007" y="3657600"/>
            <a:ext cx="8270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170" name="Прямоугольник 169"/>
          <p:cNvSpPr/>
          <p:nvPr/>
        </p:nvSpPr>
        <p:spPr>
          <a:xfrm>
            <a:off x="5300665" y="1981432"/>
            <a:ext cx="74771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190" name="Прямоугольник 189"/>
          <p:cNvSpPr/>
          <p:nvPr/>
        </p:nvSpPr>
        <p:spPr>
          <a:xfrm>
            <a:off x="9296402" y="7404332"/>
            <a:ext cx="109855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208" name="Прямоугольник 207"/>
          <p:cNvSpPr/>
          <p:nvPr/>
        </p:nvSpPr>
        <p:spPr>
          <a:xfrm>
            <a:off x="10461627" y="6947359"/>
            <a:ext cx="109855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241" name="Овал 240"/>
          <p:cNvSpPr>
            <a:spLocks noChangeAspect="1"/>
          </p:cNvSpPr>
          <p:nvPr/>
        </p:nvSpPr>
        <p:spPr>
          <a:xfrm>
            <a:off x="3428029" y="3857677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7837" name="Группа 101"/>
          <p:cNvGrpSpPr>
            <a:grpSpLocks/>
          </p:cNvGrpSpPr>
          <p:nvPr/>
        </p:nvGrpSpPr>
        <p:grpSpPr bwMode="auto">
          <a:xfrm>
            <a:off x="381012" y="1219196"/>
            <a:ext cx="2392363" cy="2317750"/>
            <a:chOff x="487379" y="7592966"/>
            <a:chExt cx="5699312" cy="2074744"/>
          </a:xfrm>
        </p:grpSpPr>
        <p:sp>
          <p:nvSpPr>
            <p:cNvPr id="244" name="Прямоугольник 243"/>
            <p:cNvSpPr/>
            <p:nvPr/>
          </p:nvSpPr>
          <p:spPr>
            <a:xfrm>
              <a:off x="793713" y="7600072"/>
              <a:ext cx="5139590" cy="206763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7890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699312" cy="89232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 по отношению к возникшим происшествиям</a:t>
              </a:r>
            </a:p>
            <a:p>
              <a:pPr algn="ctr" eaLnBrk="1" hangingPunct="1">
                <a:spcBef>
                  <a:spcPct val="50000"/>
                </a:spcBef>
              </a:pPr>
              <a:endParaRPr lang="ru-RU" altLang="ru-RU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246" name="Прямоугольник 245"/>
          <p:cNvSpPr>
            <a:spLocks noChangeAspect="1"/>
          </p:cNvSpPr>
          <p:nvPr/>
        </p:nvSpPr>
        <p:spPr>
          <a:xfrm>
            <a:off x="646124" y="2798774"/>
            <a:ext cx="274637" cy="290513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088" tIns="45554" rIns="91088" bIns="4555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7" name="Прямоугольник 246"/>
          <p:cNvSpPr/>
          <p:nvPr/>
        </p:nvSpPr>
        <p:spPr>
          <a:xfrm>
            <a:off x="1011240" y="2798777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48" name="Прямоугольник 247"/>
          <p:cNvSpPr>
            <a:spLocks noChangeAspect="1"/>
          </p:cNvSpPr>
          <p:nvPr/>
        </p:nvSpPr>
        <p:spPr>
          <a:xfrm>
            <a:off x="646124" y="3216292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088" tIns="45554" rIns="91088" bIns="4555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9" name="Прямоугольник 248"/>
          <p:cNvSpPr/>
          <p:nvPr/>
        </p:nvSpPr>
        <p:spPr>
          <a:xfrm>
            <a:off x="1011240" y="3238516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50" name="Прямоугольник 249"/>
          <p:cNvSpPr>
            <a:spLocks noChangeAspect="1"/>
          </p:cNvSpPr>
          <p:nvPr/>
        </p:nvSpPr>
        <p:spPr>
          <a:xfrm>
            <a:off x="639775" y="1995500"/>
            <a:ext cx="274637" cy="29051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12" tIns="45565" rIns="91112" bIns="4556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1" name="Прямоугольник 250"/>
          <p:cNvSpPr/>
          <p:nvPr/>
        </p:nvSpPr>
        <p:spPr>
          <a:xfrm>
            <a:off x="1011240" y="2057414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1105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52" name="Прямоугольник 251"/>
          <p:cNvSpPr>
            <a:spLocks noChangeAspect="1"/>
          </p:cNvSpPr>
          <p:nvPr/>
        </p:nvSpPr>
        <p:spPr>
          <a:xfrm>
            <a:off x="646124" y="2371740"/>
            <a:ext cx="274637" cy="290513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088" tIns="45554" rIns="91088" bIns="4555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3" name="Прямоугольник 252"/>
          <p:cNvSpPr/>
          <p:nvPr/>
        </p:nvSpPr>
        <p:spPr>
          <a:xfrm>
            <a:off x="990612" y="2376502"/>
            <a:ext cx="1514475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39" name="Овал 138"/>
          <p:cNvSpPr>
            <a:spLocks noChangeAspect="1"/>
          </p:cNvSpPr>
          <p:nvPr/>
        </p:nvSpPr>
        <p:spPr>
          <a:xfrm>
            <a:off x="2445855" y="3799108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>
          <a:xfrm>
            <a:off x="3967172" y="4996594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98" name="Овал 197"/>
          <p:cNvSpPr>
            <a:spLocks noChangeAspect="1"/>
          </p:cNvSpPr>
          <p:nvPr/>
        </p:nvSpPr>
        <p:spPr>
          <a:xfrm>
            <a:off x="9698041" y="2492177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202" name="Овал 201"/>
          <p:cNvSpPr>
            <a:spLocks noChangeAspect="1"/>
          </p:cNvSpPr>
          <p:nvPr/>
        </p:nvSpPr>
        <p:spPr>
          <a:xfrm>
            <a:off x="10020093" y="6459528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221" name="Овал 220"/>
          <p:cNvSpPr>
            <a:spLocks noChangeAspect="1"/>
          </p:cNvSpPr>
          <p:nvPr/>
        </p:nvSpPr>
        <p:spPr>
          <a:xfrm>
            <a:off x="9735483" y="7665753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235" name="Овал 234"/>
          <p:cNvSpPr>
            <a:spLocks noChangeAspect="1"/>
          </p:cNvSpPr>
          <p:nvPr/>
        </p:nvSpPr>
        <p:spPr>
          <a:xfrm>
            <a:off x="7508507" y="5113346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237" name="Овал 236"/>
          <p:cNvSpPr>
            <a:spLocks noChangeAspect="1"/>
          </p:cNvSpPr>
          <p:nvPr/>
        </p:nvSpPr>
        <p:spPr>
          <a:xfrm>
            <a:off x="2707311" y="4613044"/>
            <a:ext cx="507345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6/2</a:t>
            </a:r>
          </a:p>
        </p:txBody>
      </p:sp>
      <p:sp>
        <p:nvSpPr>
          <p:cNvPr id="239" name="Овал 238"/>
          <p:cNvSpPr>
            <a:spLocks noChangeAspect="1"/>
          </p:cNvSpPr>
          <p:nvPr/>
        </p:nvSpPr>
        <p:spPr>
          <a:xfrm>
            <a:off x="8563838" y="7466485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2000" b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2" name="Овал 241"/>
          <p:cNvSpPr>
            <a:spLocks noChangeAspect="1"/>
          </p:cNvSpPr>
          <p:nvPr/>
        </p:nvSpPr>
        <p:spPr>
          <a:xfrm>
            <a:off x="9072426" y="4203718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</a:t>
            </a:r>
          </a:p>
        </p:txBody>
      </p:sp>
      <p:sp>
        <p:nvSpPr>
          <p:cNvPr id="27873" name="Rectangle 58"/>
          <p:cNvSpPr>
            <a:spLocks noChangeArrowheads="1"/>
          </p:cNvSpPr>
          <p:nvPr/>
        </p:nvSpPr>
        <p:spPr bwMode="auto">
          <a:xfrm>
            <a:off x="2733679" y="1225551"/>
            <a:ext cx="9610726" cy="436756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27729" tIns="63866" rIns="127729" bIns="63866">
            <a:spAutoFit/>
          </a:bodyPr>
          <a:lstStyle/>
          <a:p>
            <a:pPr algn="ctr" defTabSz="1272296"/>
            <a:r>
              <a:rPr lang="ru-RU" altLang="ru-RU" sz="2000" b="1" dirty="0">
                <a:solidFill>
                  <a:srgbClr val="000000"/>
                </a:solidFill>
              </a:rPr>
              <a:t>В </a:t>
            </a:r>
            <a:r>
              <a:rPr lang="ru-RU" altLang="ru-RU" sz="2000" b="1" dirty="0">
                <a:solidFill>
                  <a:srgbClr val="FF0000"/>
                </a:solidFill>
              </a:rPr>
              <a:t>2021</a:t>
            </a:r>
            <a:r>
              <a:rPr lang="ru-RU" altLang="ru-RU" sz="2000" b="1" dirty="0">
                <a:solidFill>
                  <a:srgbClr val="000000"/>
                </a:solidFill>
              </a:rPr>
              <a:t> году с нарастающим итогом на пожарах погибли </a:t>
            </a:r>
            <a:r>
              <a:rPr lang="ru-RU" altLang="ru-RU" sz="2000" b="1" dirty="0" smtClean="0">
                <a:solidFill>
                  <a:srgbClr val="FF0000"/>
                </a:solidFill>
              </a:rPr>
              <a:t>100 </a:t>
            </a:r>
            <a:r>
              <a:rPr lang="ru-RU" altLang="ru-RU" sz="2000" b="1" dirty="0">
                <a:solidFill>
                  <a:srgbClr val="000000"/>
                </a:solidFill>
              </a:rPr>
              <a:t>человек.</a:t>
            </a: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>
            <a:off x="3818068" y="3342169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>
            <a:off x="10119038" y="4521594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>
            <a:off x="7467606" y="6978303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2000" b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>
          <a:xfrm>
            <a:off x="5814118" y="7372756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>
            <a:off x="4723917" y="3075545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6" name="Овал 125"/>
          <p:cNvSpPr>
            <a:spLocks noChangeAspect="1"/>
          </p:cNvSpPr>
          <p:nvPr/>
        </p:nvSpPr>
        <p:spPr>
          <a:xfrm>
            <a:off x="8577267" y="6474139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11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7846068" y="4062881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>
            <a:off x="6751495" y="4401717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0" name="Овал 129"/>
          <p:cNvSpPr>
            <a:spLocks noChangeAspect="1"/>
          </p:cNvSpPr>
          <p:nvPr/>
        </p:nvSpPr>
        <p:spPr>
          <a:xfrm>
            <a:off x="6344558" y="3075544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10513355" y="8385605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1" name="Овал 130"/>
          <p:cNvSpPr>
            <a:spLocks noChangeAspect="1"/>
          </p:cNvSpPr>
          <p:nvPr/>
        </p:nvSpPr>
        <p:spPr>
          <a:xfrm>
            <a:off x="5123765" y="5874366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>
          <a:xfrm>
            <a:off x="6060106" y="5521870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>
          <a:xfrm>
            <a:off x="8687108" y="4506909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>
          <a:xfrm>
            <a:off x="700703" y="7162816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>
          <a:xfrm>
            <a:off x="4805667" y="6897279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6" name="Овал 135"/>
          <p:cNvSpPr>
            <a:spLocks noChangeAspect="1"/>
          </p:cNvSpPr>
          <p:nvPr/>
        </p:nvSpPr>
        <p:spPr>
          <a:xfrm>
            <a:off x="4502532" y="4071446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>
          <a:xfrm>
            <a:off x="5743233" y="3600958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>
            <a:off x="3524874" y="6204723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>
          <a:xfrm>
            <a:off x="8414661" y="5494829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66" name="Овал 165"/>
          <p:cNvSpPr>
            <a:spLocks noChangeAspect="1"/>
          </p:cNvSpPr>
          <p:nvPr/>
        </p:nvSpPr>
        <p:spPr>
          <a:xfrm>
            <a:off x="8858419" y="3505217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76" name="Овал 175"/>
          <p:cNvSpPr>
            <a:spLocks noChangeAspect="1"/>
          </p:cNvSpPr>
          <p:nvPr/>
        </p:nvSpPr>
        <p:spPr>
          <a:xfrm>
            <a:off x="10454303" y="5451409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81" name="Овал 180"/>
          <p:cNvSpPr>
            <a:spLocks noChangeAspect="1"/>
          </p:cNvSpPr>
          <p:nvPr/>
        </p:nvSpPr>
        <p:spPr>
          <a:xfrm>
            <a:off x="5355338" y="2261877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16" name="Овал 215"/>
          <p:cNvSpPr>
            <a:spLocks noChangeAspect="1"/>
          </p:cNvSpPr>
          <p:nvPr/>
        </p:nvSpPr>
        <p:spPr>
          <a:xfrm>
            <a:off x="10580128" y="7233165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51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2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2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2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2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2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2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2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2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2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20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20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4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9" dur="20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2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2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4" dur="20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70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12" y="1133488"/>
            <a:ext cx="12058649" cy="8162926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970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369899" y="1219201"/>
            <a:ext cx="12047538" cy="815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369899" y="1219201"/>
            <a:ext cx="12047538" cy="815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4" name="Полилиния 143"/>
          <p:cNvSpPr/>
          <p:nvPr/>
        </p:nvSpPr>
        <p:spPr>
          <a:xfrm>
            <a:off x="4367888" y="5210693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5" name="Полилиния 144"/>
          <p:cNvSpPr/>
          <p:nvPr/>
        </p:nvSpPr>
        <p:spPr>
          <a:xfrm>
            <a:off x="8372030" y="3832197"/>
            <a:ext cx="1577164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6" name="Полилиния 145"/>
          <p:cNvSpPr/>
          <p:nvPr/>
        </p:nvSpPr>
        <p:spPr>
          <a:xfrm>
            <a:off x="6845313" y="4324013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7" name="Полилиния 146"/>
          <p:cNvSpPr/>
          <p:nvPr/>
        </p:nvSpPr>
        <p:spPr>
          <a:xfrm>
            <a:off x="9404303" y="2078811"/>
            <a:ext cx="1761778" cy="1850662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8" name="Полилиния 147"/>
          <p:cNvSpPr/>
          <p:nvPr/>
        </p:nvSpPr>
        <p:spPr>
          <a:xfrm>
            <a:off x="1152261" y="4832876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9" name="Полилиния 148"/>
          <p:cNvSpPr/>
          <p:nvPr/>
        </p:nvSpPr>
        <p:spPr>
          <a:xfrm>
            <a:off x="5685382" y="2412190"/>
            <a:ext cx="2192789" cy="1419425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0" name="Полилиния 149"/>
          <p:cNvSpPr/>
          <p:nvPr/>
        </p:nvSpPr>
        <p:spPr>
          <a:xfrm>
            <a:off x="8240577" y="3275793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1" name="Полилиния 150"/>
          <p:cNvSpPr/>
          <p:nvPr/>
        </p:nvSpPr>
        <p:spPr>
          <a:xfrm>
            <a:off x="5040729" y="3474108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2" name="Полилиния 151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3" name="Полилиния 152"/>
          <p:cNvSpPr/>
          <p:nvPr/>
        </p:nvSpPr>
        <p:spPr>
          <a:xfrm>
            <a:off x="1783714" y="3360772"/>
            <a:ext cx="1886697" cy="1562939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4" name="Полилиния 153"/>
          <p:cNvSpPr/>
          <p:nvPr/>
        </p:nvSpPr>
        <p:spPr>
          <a:xfrm>
            <a:off x="6522064" y="5622964"/>
            <a:ext cx="1276181" cy="1177197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5" name="Полилиния 154"/>
          <p:cNvSpPr/>
          <p:nvPr/>
        </p:nvSpPr>
        <p:spPr>
          <a:xfrm>
            <a:off x="10682678" y="3793538"/>
            <a:ext cx="1611344" cy="1549966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6" name="Полилиния 155"/>
          <p:cNvSpPr/>
          <p:nvPr/>
        </p:nvSpPr>
        <p:spPr>
          <a:xfrm>
            <a:off x="7937223" y="4906304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7" name="Полилиния 156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8" name="Полилиния 157"/>
          <p:cNvSpPr/>
          <p:nvPr/>
        </p:nvSpPr>
        <p:spPr>
          <a:xfrm>
            <a:off x="5341665" y="2890726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9" name="Полилиния 158"/>
          <p:cNvSpPr/>
          <p:nvPr/>
        </p:nvSpPr>
        <p:spPr>
          <a:xfrm>
            <a:off x="3725547" y="2220305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0" name="Полилиния 159"/>
          <p:cNvSpPr/>
          <p:nvPr/>
        </p:nvSpPr>
        <p:spPr>
          <a:xfrm>
            <a:off x="2504995" y="4065782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1" name="Полилиния 160"/>
          <p:cNvSpPr/>
          <p:nvPr/>
        </p:nvSpPr>
        <p:spPr>
          <a:xfrm>
            <a:off x="3837006" y="3735286"/>
            <a:ext cx="1621892" cy="947759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2" name="Прямоугольник 161"/>
          <p:cNvSpPr/>
          <p:nvPr/>
        </p:nvSpPr>
        <p:spPr>
          <a:xfrm>
            <a:off x="9440867" y="2062164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163" name="Прямоугольник 162"/>
          <p:cNvSpPr/>
          <p:nvPr/>
        </p:nvSpPr>
        <p:spPr>
          <a:xfrm>
            <a:off x="6018214" y="2820992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164" name="Прямоугольник 163"/>
          <p:cNvSpPr/>
          <p:nvPr/>
        </p:nvSpPr>
        <p:spPr>
          <a:xfrm>
            <a:off x="8264529" y="3455991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165" name="Прямоугольник 164"/>
          <p:cNvSpPr/>
          <p:nvPr/>
        </p:nvSpPr>
        <p:spPr>
          <a:xfrm>
            <a:off x="5013326" y="3756026"/>
            <a:ext cx="8270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166" name="Прямоугольник 165"/>
          <p:cNvSpPr/>
          <p:nvPr/>
        </p:nvSpPr>
        <p:spPr>
          <a:xfrm>
            <a:off x="1881197" y="3657604"/>
            <a:ext cx="12477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167" name="Прямоугольник 166"/>
          <p:cNvSpPr/>
          <p:nvPr/>
        </p:nvSpPr>
        <p:spPr>
          <a:xfrm>
            <a:off x="8318503" y="5168901"/>
            <a:ext cx="6715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168" name="Прямоугольник 167"/>
          <p:cNvSpPr/>
          <p:nvPr/>
        </p:nvSpPr>
        <p:spPr>
          <a:xfrm>
            <a:off x="5973764" y="6569076"/>
            <a:ext cx="95885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169" name="Прямоугольник 168"/>
          <p:cNvSpPr/>
          <p:nvPr/>
        </p:nvSpPr>
        <p:spPr>
          <a:xfrm>
            <a:off x="4292610" y="3933826"/>
            <a:ext cx="9509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170" name="Полилиния 169"/>
          <p:cNvSpPr/>
          <p:nvPr/>
        </p:nvSpPr>
        <p:spPr>
          <a:xfrm>
            <a:off x="5576487" y="5011596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1" name="Полилиния 170"/>
          <p:cNvSpPr/>
          <p:nvPr/>
        </p:nvSpPr>
        <p:spPr>
          <a:xfrm>
            <a:off x="2912422" y="4906819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2" name="Полилиния 171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3" name="Прямоугольник 172"/>
          <p:cNvSpPr/>
          <p:nvPr/>
        </p:nvSpPr>
        <p:spPr>
          <a:xfrm>
            <a:off x="5684838" y="5211765"/>
            <a:ext cx="114141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174" name="Прямоугольник 173"/>
          <p:cNvSpPr/>
          <p:nvPr/>
        </p:nvSpPr>
        <p:spPr>
          <a:xfrm>
            <a:off x="4630750" y="5407026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75" name="Прямоугольник 174"/>
          <p:cNvSpPr/>
          <p:nvPr/>
        </p:nvSpPr>
        <p:spPr>
          <a:xfrm>
            <a:off x="4965701" y="4510089"/>
            <a:ext cx="16494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176" name="Полилиния 175"/>
          <p:cNvSpPr/>
          <p:nvPr/>
        </p:nvSpPr>
        <p:spPr>
          <a:xfrm>
            <a:off x="9079566" y="4938469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7" name="Прямоугольник 176"/>
          <p:cNvSpPr/>
          <p:nvPr/>
        </p:nvSpPr>
        <p:spPr>
          <a:xfrm>
            <a:off x="9021770" y="5387978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78" name="Полилиния 177"/>
          <p:cNvSpPr/>
          <p:nvPr/>
        </p:nvSpPr>
        <p:spPr>
          <a:xfrm>
            <a:off x="7528954" y="3623895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9" name="Прямоугольник 178"/>
          <p:cNvSpPr/>
          <p:nvPr/>
        </p:nvSpPr>
        <p:spPr>
          <a:xfrm>
            <a:off x="7629531" y="3746735"/>
            <a:ext cx="96043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180" name="Полилиния 179"/>
          <p:cNvSpPr/>
          <p:nvPr/>
        </p:nvSpPr>
        <p:spPr>
          <a:xfrm>
            <a:off x="6154181" y="3391395"/>
            <a:ext cx="1644054" cy="1783721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1" name="Прямоугольник 180"/>
          <p:cNvSpPr/>
          <p:nvPr/>
        </p:nvSpPr>
        <p:spPr>
          <a:xfrm>
            <a:off x="6615122" y="4143378"/>
            <a:ext cx="9890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182" name="Полилиния 181"/>
          <p:cNvSpPr/>
          <p:nvPr/>
        </p:nvSpPr>
        <p:spPr>
          <a:xfrm>
            <a:off x="7508537" y="5721121"/>
            <a:ext cx="2254588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3" name="Прямоугольник 182"/>
          <p:cNvSpPr/>
          <p:nvPr/>
        </p:nvSpPr>
        <p:spPr>
          <a:xfrm>
            <a:off x="8191510" y="6346827"/>
            <a:ext cx="13065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184" name="Полилиния 183"/>
          <p:cNvSpPr/>
          <p:nvPr/>
        </p:nvSpPr>
        <p:spPr>
          <a:xfrm>
            <a:off x="9670267" y="5810355"/>
            <a:ext cx="1676319" cy="1514429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5" name="Прямоугольник 184"/>
          <p:cNvSpPr/>
          <p:nvPr/>
        </p:nvSpPr>
        <p:spPr>
          <a:xfrm>
            <a:off x="9837746" y="6173791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186" name="Прямоугольник 185"/>
          <p:cNvSpPr/>
          <p:nvPr/>
        </p:nvSpPr>
        <p:spPr>
          <a:xfrm>
            <a:off x="6548440" y="5972405"/>
            <a:ext cx="138906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187" name="Полилиния 186"/>
          <p:cNvSpPr/>
          <p:nvPr/>
        </p:nvSpPr>
        <p:spPr>
          <a:xfrm>
            <a:off x="3183350" y="5694092"/>
            <a:ext cx="1615730" cy="1937602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8" name="Полилиния 187"/>
          <p:cNvSpPr/>
          <p:nvPr/>
        </p:nvSpPr>
        <p:spPr>
          <a:xfrm>
            <a:off x="9525387" y="3701204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9" name="Полилиния 188"/>
          <p:cNvSpPr/>
          <p:nvPr/>
        </p:nvSpPr>
        <p:spPr>
          <a:xfrm>
            <a:off x="9956633" y="4936794"/>
            <a:ext cx="1618246" cy="1185457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0" name="Полилиния 189"/>
          <p:cNvSpPr/>
          <p:nvPr/>
        </p:nvSpPr>
        <p:spPr>
          <a:xfrm>
            <a:off x="10320150" y="6857741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1" name="Полилиния 190"/>
          <p:cNvSpPr/>
          <p:nvPr/>
        </p:nvSpPr>
        <p:spPr>
          <a:xfrm>
            <a:off x="428820" y="6647074"/>
            <a:ext cx="1463515" cy="1157597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2" name="Полилиния 191"/>
          <p:cNvSpPr/>
          <p:nvPr/>
        </p:nvSpPr>
        <p:spPr>
          <a:xfrm>
            <a:off x="3186581" y="2474718"/>
            <a:ext cx="1579711" cy="1771987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3" name="Прямоугольник 192"/>
          <p:cNvSpPr/>
          <p:nvPr/>
        </p:nvSpPr>
        <p:spPr>
          <a:xfrm>
            <a:off x="10952170" y="3970340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194" name="Прямоугольник 193"/>
          <p:cNvSpPr/>
          <p:nvPr/>
        </p:nvSpPr>
        <p:spPr>
          <a:xfrm>
            <a:off x="9810761" y="4202115"/>
            <a:ext cx="11414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195" name="Прямоугольник 194"/>
          <p:cNvSpPr/>
          <p:nvPr/>
        </p:nvSpPr>
        <p:spPr>
          <a:xfrm>
            <a:off x="10291765" y="5110164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196" name="Прямоугольник 195"/>
          <p:cNvSpPr/>
          <p:nvPr/>
        </p:nvSpPr>
        <p:spPr>
          <a:xfrm>
            <a:off x="10482271" y="7123114"/>
            <a:ext cx="671511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197" name="Прямоугольник 196"/>
          <p:cNvSpPr/>
          <p:nvPr/>
        </p:nvSpPr>
        <p:spPr>
          <a:xfrm>
            <a:off x="3690941" y="6116641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198" name="Полилиния 197"/>
          <p:cNvSpPr/>
          <p:nvPr/>
        </p:nvSpPr>
        <p:spPr>
          <a:xfrm>
            <a:off x="5350140" y="6714888"/>
            <a:ext cx="1705892" cy="1586347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9" name="Полилиния 198"/>
          <p:cNvSpPr/>
          <p:nvPr/>
        </p:nvSpPr>
        <p:spPr>
          <a:xfrm rot="21340596">
            <a:off x="2095354" y="5986432"/>
            <a:ext cx="1355070" cy="1531733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0" name="Полилиния 199"/>
          <p:cNvSpPr/>
          <p:nvPr/>
        </p:nvSpPr>
        <p:spPr>
          <a:xfrm>
            <a:off x="4369841" y="6231446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1" name="Прямоугольник 200"/>
          <p:cNvSpPr/>
          <p:nvPr/>
        </p:nvSpPr>
        <p:spPr>
          <a:xfrm>
            <a:off x="4459298" y="6486528"/>
            <a:ext cx="15144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202" name="Полилиния 201"/>
          <p:cNvSpPr/>
          <p:nvPr/>
        </p:nvSpPr>
        <p:spPr>
          <a:xfrm>
            <a:off x="6869780" y="6544314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3" name="Полилиния 202"/>
          <p:cNvSpPr/>
          <p:nvPr/>
        </p:nvSpPr>
        <p:spPr>
          <a:xfrm>
            <a:off x="8007105" y="6872668"/>
            <a:ext cx="1736756" cy="1398691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4" name="Полилиния 203"/>
          <p:cNvSpPr/>
          <p:nvPr/>
        </p:nvSpPr>
        <p:spPr>
          <a:xfrm>
            <a:off x="9340695" y="6920470"/>
            <a:ext cx="1175051" cy="148733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5" name="Прямоугольник 204"/>
          <p:cNvSpPr/>
          <p:nvPr/>
        </p:nvSpPr>
        <p:spPr>
          <a:xfrm>
            <a:off x="9523415" y="7345365"/>
            <a:ext cx="95885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206" name="Полилиния 205"/>
          <p:cNvSpPr/>
          <p:nvPr/>
        </p:nvSpPr>
        <p:spPr>
          <a:xfrm>
            <a:off x="10147739" y="7542148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7" name="Прямоугольник 206"/>
          <p:cNvSpPr/>
          <p:nvPr/>
        </p:nvSpPr>
        <p:spPr>
          <a:xfrm>
            <a:off x="3082936" y="3094041"/>
            <a:ext cx="12477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208" name="Полилиния 207"/>
          <p:cNvSpPr/>
          <p:nvPr/>
        </p:nvSpPr>
        <p:spPr>
          <a:xfrm rot="21436068">
            <a:off x="1769549" y="5161894"/>
            <a:ext cx="1421846" cy="1009510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9" name="Прямоугольник 208"/>
          <p:cNvSpPr/>
          <p:nvPr/>
        </p:nvSpPr>
        <p:spPr>
          <a:xfrm>
            <a:off x="2268541" y="5394327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10" name="Полилиния 209"/>
          <p:cNvSpPr/>
          <p:nvPr/>
        </p:nvSpPr>
        <p:spPr>
          <a:xfrm>
            <a:off x="1325547" y="5792977"/>
            <a:ext cx="1407847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1" name="Прямоугольник 210"/>
          <p:cNvSpPr/>
          <p:nvPr/>
        </p:nvSpPr>
        <p:spPr>
          <a:xfrm>
            <a:off x="1468441" y="6067426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212" name="Полилиния 211"/>
          <p:cNvSpPr/>
          <p:nvPr/>
        </p:nvSpPr>
        <p:spPr>
          <a:xfrm>
            <a:off x="3433098" y="4299158"/>
            <a:ext cx="1629433" cy="146943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3" name="Прямоугольник 212"/>
          <p:cNvSpPr/>
          <p:nvPr/>
        </p:nvSpPr>
        <p:spPr>
          <a:xfrm>
            <a:off x="3746503" y="4745040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214" name="Полилиния 213"/>
          <p:cNvSpPr/>
          <p:nvPr/>
        </p:nvSpPr>
        <p:spPr>
          <a:xfrm>
            <a:off x="3184276" y="3793945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5" name="Прямоугольник 214"/>
          <p:cNvSpPr/>
          <p:nvPr/>
        </p:nvSpPr>
        <p:spPr>
          <a:xfrm>
            <a:off x="3300422" y="3657835"/>
            <a:ext cx="7715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16" name="Прямоугольник 215"/>
          <p:cNvSpPr/>
          <p:nvPr/>
        </p:nvSpPr>
        <p:spPr>
          <a:xfrm>
            <a:off x="509589" y="6886577"/>
            <a:ext cx="1631951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217" name="Полилиния 216"/>
          <p:cNvSpPr/>
          <p:nvPr/>
        </p:nvSpPr>
        <p:spPr>
          <a:xfrm>
            <a:off x="4953666" y="1672084"/>
            <a:ext cx="1174930" cy="1255247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8" name="Прямоугольник 217"/>
          <p:cNvSpPr/>
          <p:nvPr/>
        </p:nvSpPr>
        <p:spPr>
          <a:xfrm>
            <a:off x="5162554" y="2087564"/>
            <a:ext cx="8731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219" name="Прямоугольник 218"/>
          <p:cNvSpPr/>
          <p:nvPr/>
        </p:nvSpPr>
        <p:spPr>
          <a:xfrm>
            <a:off x="7085015" y="6915152"/>
            <a:ext cx="11509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220" name="Прямоугольник 219"/>
          <p:cNvSpPr/>
          <p:nvPr/>
        </p:nvSpPr>
        <p:spPr>
          <a:xfrm>
            <a:off x="7516813" y="4780196"/>
            <a:ext cx="1423988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221" name="Прямоугольник 220"/>
          <p:cNvSpPr/>
          <p:nvPr/>
        </p:nvSpPr>
        <p:spPr>
          <a:xfrm>
            <a:off x="4248160" y="8131177"/>
            <a:ext cx="103346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22" name="Прямоугольник 221"/>
          <p:cNvSpPr/>
          <p:nvPr/>
        </p:nvSpPr>
        <p:spPr>
          <a:xfrm>
            <a:off x="3621091" y="2482825"/>
            <a:ext cx="100647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223" name="Прямоугольник 222"/>
          <p:cNvSpPr/>
          <p:nvPr/>
        </p:nvSpPr>
        <p:spPr>
          <a:xfrm>
            <a:off x="679451" y="4960941"/>
            <a:ext cx="17922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8624891" y="3927705"/>
            <a:ext cx="1919287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2778132" y="4440240"/>
            <a:ext cx="14700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226" name="Прямоугольник 225"/>
          <p:cNvSpPr/>
          <p:nvPr/>
        </p:nvSpPr>
        <p:spPr>
          <a:xfrm>
            <a:off x="5349876" y="7200902"/>
            <a:ext cx="960439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8156576" y="7288217"/>
            <a:ext cx="13065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4551377" y="2682876"/>
            <a:ext cx="634999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3000386" y="5703889"/>
            <a:ext cx="1647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230" name="Группа 359"/>
          <p:cNvGrpSpPr>
            <a:grpSpLocks/>
          </p:cNvGrpSpPr>
          <p:nvPr/>
        </p:nvGrpSpPr>
        <p:grpSpPr bwMode="auto">
          <a:xfrm>
            <a:off x="457201" y="8169287"/>
            <a:ext cx="5842001" cy="1087438"/>
            <a:chOff x="793779" y="8233439"/>
            <a:chExt cx="4921221" cy="1361801"/>
          </a:xfrm>
        </p:grpSpPr>
        <p:sp>
          <p:nvSpPr>
            <p:cNvPr id="231" name="Прямоугольник 230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32" name="Text Box 144"/>
            <p:cNvSpPr txBox="1">
              <a:spLocks noChangeArrowheads="1"/>
            </p:cNvSpPr>
            <p:nvPr/>
          </p:nvSpPr>
          <p:spPr bwMode="auto">
            <a:xfrm>
              <a:off x="1729480" y="8418860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33" name="Прямоугольник 362"/>
          <p:cNvSpPr>
            <a:spLocks noChangeArrowheads="1"/>
          </p:cNvSpPr>
          <p:nvPr/>
        </p:nvSpPr>
        <p:spPr bwMode="auto">
          <a:xfrm>
            <a:off x="1087451" y="8561398"/>
            <a:ext cx="5222875" cy="5227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22" tIns="45474" rIns="90922" bIns="45474">
            <a:spAutoFit/>
          </a:bodyPr>
          <a:lstStyle/>
          <a:p>
            <a:r>
              <a:rPr lang="ru-RU" sz="1400" dirty="0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связанных со взрывами бытового газа (согласно статистических данных 2016-2021 гг.): </a:t>
            </a:r>
          </a:p>
        </p:txBody>
      </p:sp>
      <p:sp>
        <p:nvSpPr>
          <p:cNvPr id="234" name="Овал 233"/>
          <p:cNvSpPr>
            <a:spLocks noChangeAspect="1"/>
          </p:cNvSpPr>
          <p:nvPr/>
        </p:nvSpPr>
        <p:spPr>
          <a:xfrm>
            <a:off x="515546" y="8614320"/>
            <a:ext cx="515028" cy="4754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35" name="Овал 234"/>
          <p:cNvSpPr>
            <a:spLocks noChangeAspect="1"/>
          </p:cNvSpPr>
          <p:nvPr/>
        </p:nvSpPr>
        <p:spPr>
          <a:xfrm>
            <a:off x="7829975" y="5029253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36" name="Прямоугольник 235"/>
          <p:cNvSpPr/>
          <p:nvPr/>
        </p:nvSpPr>
        <p:spPr>
          <a:xfrm>
            <a:off x="2590807" y="6256340"/>
            <a:ext cx="812799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37" name="Прямоугольник 236"/>
          <p:cNvSpPr/>
          <p:nvPr/>
        </p:nvSpPr>
        <p:spPr>
          <a:xfrm>
            <a:off x="10439401" y="8166332"/>
            <a:ext cx="671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38" name="Овал 237"/>
          <p:cNvSpPr>
            <a:spLocks noChangeAspect="1"/>
          </p:cNvSpPr>
          <p:nvPr/>
        </p:nvSpPr>
        <p:spPr>
          <a:xfrm>
            <a:off x="3429002" y="3992846"/>
            <a:ext cx="515028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9" name="Овал 238"/>
          <p:cNvSpPr>
            <a:spLocks noChangeAspect="1"/>
          </p:cNvSpPr>
          <p:nvPr/>
        </p:nvSpPr>
        <p:spPr>
          <a:xfrm>
            <a:off x="10533977" y="8534457"/>
            <a:ext cx="515028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40" name="Овал 239"/>
          <p:cNvSpPr>
            <a:spLocks noChangeAspect="1"/>
          </p:cNvSpPr>
          <p:nvPr/>
        </p:nvSpPr>
        <p:spPr>
          <a:xfrm>
            <a:off x="7010401" y="6248408"/>
            <a:ext cx="515028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41" name="Овал 240"/>
          <p:cNvSpPr>
            <a:spLocks noChangeAspect="1"/>
          </p:cNvSpPr>
          <p:nvPr/>
        </p:nvSpPr>
        <p:spPr>
          <a:xfrm>
            <a:off x="9049134" y="4267210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42" name="Овал 241"/>
          <p:cNvSpPr>
            <a:spLocks noChangeAspect="1"/>
          </p:cNvSpPr>
          <p:nvPr/>
        </p:nvSpPr>
        <p:spPr>
          <a:xfrm>
            <a:off x="7829933" y="4038611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243" name="Группа 101"/>
          <p:cNvGrpSpPr>
            <a:grpSpLocks/>
          </p:cNvGrpSpPr>
          <p:nvPr/>
        </p:nvGrpSpPr>
        <p:grpSpPr bwMode="auto">
          <a:xfrm>
            <a:off x="381012" y="1219201"/>
            <a:ext cx="2392363" cy="2405064"/>
            <a:chOff x="487379" y="7592966"/>
            <a:chExt cx="5699312" cy="2002274"/>
          </a:xfrm>
        </p:grpSpPr>
        <p:sp>
          <p:nvSpPr>
            <p:cNvPr id="245" name="Прямоугольник 244"/>
            <p:cNvSpPr/>
            <p:nvPr/>
          </p:nvSpPr>
          <p:spPr>
            <a:xfrm>
              <a:off x="793713" y="7599575"/>
              <a:ext cx="5173628" cy="199566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49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699312" cy="580063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 по отношению к возникшим происшествиям</a:t>
              </a:r>
            </a:p>
          </p:txBody>
        </p:sp>
      </p:grpSp>
      <p:sp>
        <p:nvSpPr>
          <p:cNvPr id="251" name="Прямоугольник 250"/>
          <p:cNvSpPr>
            <a:spLocks noChangeAspect="1"/>
          </p:cNvSpPr>
          <p:nvPr/>
        </p:nvSpPr>
        <p:spPr>
          <a:xfrm>
            <a:off x="646124" y="2798774"/>
            <a:ext cx="274637" cy="290513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088" tIns="45554" rIns="91088" bIns="4555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7" name="Прямоугольник 256"/>
          <p:cNvSpPr/>
          <p:nvPr/>
        </p:nvSpPr>
        <p:spPr>
          <a:xfrm>
            <a:off x="1011240" y="2798777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58" name="Прямоугольник 257"/>
          <p:cNvSpPr/>
          <p:nvPr/>
        </p:nvSpPr>
        <p:spPr>
          <a:xfrm>
            <a:off x="1011240" y="3238516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60" name="Прямоугольник 259"/>
          <p:cNvSpPr>
            <a:spLocks noChangeAspect="1"/>
          </p:cNvSpPr>
          <p:nvPr/>
        </p:nvSpPr>
        <p:spPr>
          <a:xfrm>
            <a:off x="639775" y="1995500"/>
            <a:ext cx="274637" cy="29051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12" tIns="45565" rIns="91112" bIns="4556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7" name="Прямоугольник 266"/>
          <p:cNvSpPr/>
          <p:nvPr/>
        </p:nvSpPr>
        <p:spPr>
          <a:xfrm>
            <a:off x="1011240" y="2057414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1105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70" name="Прямоугольник 269"/>
          <p:cNvSpPr>
            <a:spLocks noChangeAspect="1"/>
          </p:cNvSpPr>
          <p:nvPr/>
        </p:nvSpPr>
        <p:spPr>
          <a:xfrm>
            <a:off x="646124" y="2371740"/>
            <a:ext cx="274637" cy="290513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088" tIns="45554" rIns="91088" bIns="4555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1" name="Прямоугольник 270"/>
          <p:cNvSpPr/>
          <p:nvPr/>
        </p:nvSpPr>
        <p:spPr>
          <a:xfrm>
            <a:off x="990612" y="2376502"/>
            <a:ext cx="1514475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272" name="Прямоугольник 271"/>
          <p:cNvSpPr>
            <a:spLocks noChangeAspect="1"/>
          </p:cNvSpPr>
          <p:nvPr/>
        </p:nvSpPr>
        <p:spPr>
          <a:xfrm>
            <a:off x="646124" y="3216292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088" tIns="45554" rIns="91088" bIns="4555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3" name="Прямоугольник 272"/>
          <p:cNvSpPr/>
          <p:nvPr/>
        </p:nvSpPr>
        <p:spPr>
          <a:xfrm>
            <a:off x="5275274" y="3257522"/>
            <a:ext cx="1076326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274" name="Овал 273"/>
          <p:cNvSpPr>
            <a:spLocks noChangeAspect="1"/>
          </p:cNvSpPr>
          <p:nvPr/>
        </p:nvSpPr>
        <p:spPr>
          <a:xfrm>
            <a:off x="2174990" y="4015705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75" name="Заголовок 1"/>
          <p:cNvSpPr txBox="1">
            <a:spLocks/>
          </p:cNvSpPr>
          <p:nvPr/>
        </p:nvSpPr>
        <p:spPr bwMode="auto">
          <a:xfrm>
            <a:off x="-11109" y="1589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08" tIns="32545" rIns="65108" bIns="32545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СО ВЗРЫВАМИ БЫТОВОГО ГАЗА ЗА 2016-2021 гг.)</a:t>
            </a:r>
            <a:endParaRPr lang="ru-RU" sz="20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76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6" y="-144456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58" tIns="45539" rIns="91058" bIns="45539"/>
          <a:lstStyle/>
          <a:p>
            <a:endParaRPr lang="ru-RU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36918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Заголовок 1"/>
          <p:cNvSpPr txBox="1">
            <a:spLocks/>
          </p:cNvSpPr>
          <p:nvPr/>
        </p:nvSpPr>
        <p:spPr bwMode="auto">
          <a:xfrm>
            <a:off x="-11109" y="1589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08" tIns="32545" rIns="65108" bIns="32545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ОТРАВЛЕНИЕМ УГАРНЫМ ГАЗОМ ЗА 2016-2020 гг.)  </a:t>
            </a:r>
            <a:endParaRPr lang="ru-RU" sz="20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9699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6" y="-144456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58" tIns="45539" rIns="91058" bIns="45539"/>
          <a:lstStyle/>
          <a:p>
            <a:endParaRPr lang="ru-RU">
              <a:solidFill>
                <a:srgbClr val="0070C0"/>
              </a:solidFill>
            </a:endParaRPr>
          </a:p>
        </p:txBody>
      </p:sp>
      <p:pic>
        <p:nvPicPr>
          <p:cNvPr id="2970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12" y="1133488"/>
            <a:ext cx="12058649" cy="8162926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970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369899" y="1219201"/>
            <a:ext cx="12047538" cy="815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4367888" y="5210693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8372030" y="3832197"/>
            <a:ext cx="1577164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6845313" y="4324013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9404303" y="2078811"/>
            <a:ext cx="1761778" cy="1850662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1152261" y="4832876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5685382" y="2412190"/>
            <a:ext cx="2192789" cy="1419425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8240577" y="3275793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5040729" y="3474108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783714" y="3360772"/>
            <a:ext cx="1886697" cy="1562939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6522064" y="5622964"/>
            <a:ext cx="1276181" cy="1177197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10682678" y="3793538"/>
            <a:ext cx="1611344" cy="1549966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7937223" y="4906304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5341665" y="2890726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3725547" y="2220305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504995" y="4065782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837006" y="3735286"/>
            <a:ext cx="1621892" cy="947759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9440867" y="2054456"/>
            <a:ext cx="1125537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6018214" y="2820992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8264529" y="3455991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5013326" y="3756026"/>
            <a:ext cx="8270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881197" y="3562585"/>
            <a:ext cx="12477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8318503" y="5168901"/>
            <a:ext cx="6715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5973764" y="6569076"/>
            <a:ext cx="95885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4292610" y="3933826"/>
            <a:ext cx="9509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5576487" y="5011596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912422" y="4906819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5684838" y="5204057"/>
            <a:ext cx="114141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4630750" y="5399321"/>
            <a:ext cx="11398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4965701" y="4510089"/>
            <a:ext cx="16494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9079566" y="4938469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6" name="Прямоугольник 305"/>
          <p:cNvSpPr/>
          <p:nvPr/>
        </p:nvSpPr>
        <p:spPr>
          <a:xfrm>
            <a:off x="9021770" y="5387978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307" name="Полилиния 306"/>
          <p:cNvSpPr/>
          <p:nvPr/>
        </p:nvSpPr>
        <p:spPr>
          <a:xfrm>
            <a:off x="7528954" y="3623895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7629531" y="3754441"/>
            <a:ext cx="960439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6154181" y="3391395"/>
            <a:ext cx="1644054" cy="1783721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6615122" y="4143378"/>
            <a:ext cx="9890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7508537" y="5721121"/>
            <a:ext cx="2254588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8191510" y="6339121"/>
            <a:ext cx="130651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9670267" y="5810355"/>
            <a:ext cx="1676319" cy="1514429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9837746" y="6173791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6548440" y="5980115"/>
            <a:ext cx="138906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3183350" y="5694092"/>
            <a:ext cx="1615730" cy="1937602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9525387" y="3701204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9956633" y="4936794"/>
            <a:ext cx="1618246" cy="1185457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10320150" y="6857741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428820" y="6647074"/>
            <a:ext cx="1463515" cy="1157597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3186581" y="2474718"/>
            <a:ext cx="1579711" cy="1771987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10820404" y="3970340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9810761" y="4194405"/>
            <a:ext cx="11414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10291765" y="5110164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10482271" y="7123114"/>
            <a:ext cx="671511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3690941" y="6108933"/>
            <a:ext cx="8255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5350140" y="6714888"/>
            <a:ext cx="1705892" cy="1586347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2095354" y="5986432"/>
            <a:ext cx="1355070" cy="1531733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4369841" y="6231446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4459298" y="6479614"/>
            <a:ext cx="15144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6869780" y="6544314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8007105" y="6872668"/>
            <a:ext cx="1736756" cy="1398691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9340695" y="6920470"/>
            <a:ext cx="1175051" cy="148733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9523415" y="7337657"/>
            <a:ext cx="9588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10147739" y="7542148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3082936" y="3086333"/>
            <a:ext cx="12477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769549" y="5161894"/>
            <a:ext cx="1421846" cy="1009510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2268541" y="5394327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325547" y="5792977"/>
            <a:ext cx="1407847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468441" y="6067426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3433098" y="4299158"/>
            <a:ext cx="1629433" cy="146943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3746503" y="4737332"/>
            <a:ext cx="8255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3184276" y="3793945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3124211" y="3594333"/>
            <a:ext cx="7715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509589" y="6886577"/>
            <a:ext cx="1631951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4953666" y="1672084"/>
            <a:ext cx="1174930" cy="1255247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5162554" y="2087564"/>
            <a:ext cx="8731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7085015" y="6915152"/>
            <a:ext cx="11509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7516813" y="4780196"/>
            <a:ext cx="1423988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0" name="Прямоугольник 349"/>
          <p:cNvSpPr/>
          <p:nvPr/>
        </p:nvSpPr>
        <p:spPr>
          <a:xfrm>
            <a:off x="4248160" y="8131177"/>
            <a:ext cx="103346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3621091" y="2482825"/>
            <a:ext cx="100647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679451" y="4960941"/>
            <a:ext cx="17922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8624891" y="3935415"/>
            <a:ext cx="191928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778132" y="4432532"/>
            <a:ext cx="14700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5349876" y="7193194"/>
            <a:ext cx="96043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8156576" y="7279713"/>
            <a:ext cx="130651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4551377" y="2675170"/>
            <a:ext cx="63499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3000386" y="5703889"/>
            <a:ext cx="1647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29876" name="Группа 359"/>
          <p:cNvGrpSpPr>
            <a:grpSpLocks/>
          </p:cNvGrpSpPr>
          <p:nvPr/>
        </p:nvGrpSpPr>
        <p:grpSpPr bwMode="auto">
          <a:xfrm>
            <a:off x="457201" y="8169287"/>
            <a:ext cx="5842001" cy="1087438"/>
            <a:chOff x="793779" y="8233439"/>
            <a:chExt cx="4921221" cy="1361801"/>
          </a:xfrm>
        </p:grpSpPr>
        <p:sp>
          <p:nvSpPr>
            <p:cNvPr id="361" name="Прямоугольник 360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9953" name="Text Box 144"/>
            <p:cNvSpPr txBox="1">
              <a:spLocks noChangeArrowheads="1"/>
            </p:cNvSpPr>
            <p:nvPr/>
          </p:nvSpPr>
          <p:spPr bwMode="auto">
            <a:xfrm>
              <a:off x="1729480" y="8418860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9877" name="Прямоугольник 362"/>
          <p:cNvSpPr>
            <a:spLocks noChangeArrowheads="1"/>
          </p:cNvSpPr>
          <p:nvPr/>
        </p:nvSpPr>
        <p:spPr bwMode="auto">
          <a:xfrm>
            <a:off x="1087451" y="8561404"/>
            <a:ext cx="5222875" cy="7381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22" tIns="45474" rIns="90922" bIns="45474">
            <a:spAutoFit/>
          </a:bodyPr>
          <a:lstStyle/>
          <a:p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связанных с отравлением угарным газом в 2016-2020 гг.</a:t>
            </a:r>
          </a:p>
          <a:p>
            <a:endParaRPr lang="ru-RU" sz="14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365" name="Овал 364"/>
          <p:cNvSpPr>
            <a:spLocks noChangeAspect="1"/>
          </p:cNvSpPr>
          <p:nvPr/>
        </p:nvSpPr>
        <p:spPr>
          <a:xfrm>
            <a:off x="515546" y="8614320"/>
            <a:ext cx="515028" cy="4754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83" name="Овал 382"/>
          <p:cNvSpPr>
            <a:spLocks noChangeAspect="1"/>
          </p:cNvSpPr>
          <p:nvPr/>
        </p:nvSpPr>
        <p:spPr>
          <a:xfrm>
            <a:off x="7602146" y="5058710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590807" y="6248632"/>
            <a:ext cx="81279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10439401" y="8166332"/>
            <a:ext cx="671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416" name="Овал 415"/>
          <p:cNvSpPr>
            <a:spLocks noChangeAspect="1"/>
          </p:cNvSpPr>
          <p:nvPr/>
        </p:nvSpPr>
        <p:spPr>
          <a:xfrm>
            <a:off x="3539329" y="3859881"/>
            <a:ext cx="515028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52</a:t>
            </a:r>
          </a:p>
        </p:txBody>
      </p:sp>
      <p:sp>
        <p:nvSpPr>
          <p:cNvPr id="111" name="Овал 110"/>
          <p:cNvSpPr>
            <a:spLocks noChangeAspect="1"/>
          </p:cNvSpPr>
          <p:nvPr/>
        </p:nvSpPr>
        <p:spPr>
          <a:xfrm>
            <a:off x="3467939" y="6327536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12" name="Овал 111"/>
          <p:cNvSpPr>
            <a:spLocks noChangeAspect="1"/>
          </p:cNvSpPr>
          <p:nvPr/>
        </p:nvSpPr>
        <p:spPr>
          <a:xfrm>
            <a:off x="4808516" y="6734882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3" name="Овал 112"/>
          <p:cNvSpPr>
            <a:spLocks noChangeAspect="1"/>
          </p:cNvSpPr>
          <p:nvPr/>
        </p:nvSpPr>
        <p:spPr>
          <a:xfrm>
            <a:off x="9673187" y="7666817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</a:p>
        </p:txBody>
      </p:sp>
      <p:sp>
        <p:nvSpPr>
          <p:cNvPr id="114" name="Овал 113"/>
          <p:cNvSpPr>
            <a:spLocks noChangeAspect="1"/>
          </p:cNvSpPr>
          <p:nvPr/>
        </p:nvSpPr>
        <p:spPr>
          <a:xfrm>
            <a:off x="5917987" y="7487505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5" name="Овал 114"/>
          <p:cNvSpPr>
            <a:spLocks noChangeAspect="1"/>
          </p:cNvSpPr>
          <p:nvPr/>
        </p:nvSpPr>
        <p:spPr>
          <a:xfrm>
            <a:off x="8746016" y="6561075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</a:t>
            </a:r>
          </a:p>
        </p:txBody>
      </p:sp>
      <p:sp>
        <p:nvSpPr>
          <p:cNvPr id="116" name="Овал 115"/>
          <p:cNvSpPr>
            <a:spLocks noChangeAspect="1"/>
          </p:cNvSpPr>
          <p:nvPr/>
        </p:nvSpPr>
        <p:spPr>
          <a:xfrm>
            <a:off x="4592642" y="3004154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19" name="Овал 118"/>
          <p:cNvSpPr>
            <a:spLocks noChangeAspect="1"/>
          </p:cNvSpPr>
          <p:nvPr/>
        </p:nvSpPr>
        <p:spPr>
          <a:xfrm>
            <a:off x="2674332" y="4722126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>
            <a:off x="8527515" y="7574221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>
            <a:off x="9713507" y="2510038"/>
            <a:ext cx="552075" cy="51001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>
            <a:off x="4934334" y="5669200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>
          <a:xfrm>
            <a:off x="10564956" y="8387957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>
            <a:off x="3964379" y="3251426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>
            <a:off x="2303846" y="3854462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26" name="Овал 125"/>
          <p:cNvSpPr>
            <a:spLocks noChangeAspect="1"/>
          </p:cNvSpPr>
          <p:nvPr/>
        </p:nvSpPr>
        <p:spPr>
          <a:xfrm>
            <a:off x="3955559" y="4945090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10172168" y="4442834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2662589" y="6500800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0" name="Овал 129"/>
          <p:cNvSpPr>
            <a:spLocks noChangeAspect="1"/>
          </p:cNvSpPr>
          <p:nvPr/>
        </p:nvSpPr>
        <p:spPr>
          <a:xfrm>
            <a:off x="5988800" y="5452381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5275274" y="3098777"/>
            <a:ext cx="1076326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27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grpSp>
        <p:nvGrpSpPr>
          <p:cNvPr id="29941" name="Группа 101"/>
          <p:cNvGrpSpPr>
            <a:grpSpLocks/>
          </p:cNvGrpSpPr>
          <p:nvPr/>
        </p:nvGrpSpPr>
        <p:grpSpPr bwMode="auto">
          <a:xfrm>
            <a:off x="381011" y="1219201"/>
            <a:ext cx="2352675" cy="2405064"/>
            <a:chOff x="487379" y="7592966"/>
            <a:chExt cx="5605183" cy="2002274"/>
          </a:xfrm>
        </p:grpSpPr>
        <p:sp>
          <p:nvSpPr>
            <p:cNvPr id="133" name="Прямоугольник 132"/>
            <p:cNvSpPr/>
            <p:nvPr/>
          </p:nvSpPr>
          <p:spPr>
            <a:xfrm>
              <a:off x="793736" y="7599575"/>
              <a:ext cx="5158886" cy="199566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995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605183" cy="580063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 по отношению к возникшим происшествиям</a:t>
              </a:r>
            </a:p>
          </p:txBody>
        </p:sp>
      </p:grpSp>
      <p:sp>
        <p:nvSpPr>
          <p:cNvPr id="135" name="Прямоугольник 134"/>
          <p:cNvSpPr>
            <a:spLocks noChangeAspect="1"/>
          </p:cNvSpPr>
          <p:nvPr/>
        </p:nvSpPr>
        <p:spPr>
          <a:xfrm>
            <a:off x="646124" y="2798774"/>
            <a:ext cx="274637" cy="290513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088" tIns="45554" rIns="91088" bIns="4555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Прямоугольник 135"/>
          <p:cNvSpPr/>
          <p:nvPr/>
        </p:nvSpPr>
        <p:spPr>
          <a:xfrm>
            <a:off x="1011240" y="2798777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7" name="Прямоугольник 136"/>
          <p:cNvSpPr/>
          <p:nvPr/>
        </p:nvSpPr>
        <p:spPr>
          <a:xfrm>
            <a:off x="1011240" y="3238516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8" name="Прямоугольник 137"/>
          <p:cNvSpPr>
            <a:spLocks noChangeAspect="1"/>
          </p:cNvSpPr>
          <p:nvPr/>
        </p:nvSpPr>
        <p:spPr>
          <a:xfrm>
            <a:off x="639775" y="1995500"/>
            <a:ext cx="274637" cy="29051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12" tIns="45565" rIns="91112" bIns="4556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9" name="Прямоугольник 138"/>
          <p:cNvSpPr/>
          <p:nvPr/>
        </p:nvSpPr>
        <p:spPr>
          <a:xfrm>
            <a:off x="1011240" y="2057414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1105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0" name="Прямоугольник 139"/>
          <p:cNvSpPr>
            <a:spLocks noChangeAspect="1"/>
          </p:cNvSpPr>
          <p:nvPr/>
        </p:nvSpPr>
        <p:spPr>
          <a:xfrm>
            <a:off x="646124" y="2371740"/>
            <a:ext cx="274637" cy="290513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088" tIns="45554" rIns="91088" bIns="4555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1" name="Прямоугольник 140"/>
          <p:cNvSpPr/>
          <p:nvPr/>
        </p:nvSpPr>
        <p:spPr>
          <a:xfrm>
            <a:off x="990612" y="2376502"/>
            <a:ext cx="1514475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42" name="Прямоугольник 141"/>
          <p:cNvSpPr>
            <a:spLocks noChangeAspect="1"/>
          </p:cNvSpPr>
          <p:nvPr/>
        </p:nvSpPr>
        <p:spPr>
          <a:xfrm>
            <a:off x="646124" y="3216292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088" tIns="45554" rIns="91088" bIns="4555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3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2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3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2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3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4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5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6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Angles</Template>
  <TotalTime>66032</TotalTime>
  <Words>1175</Words>
  <Application>Microsoft Office PowerPoint</Application>
  <PresentationFormat>A3 (297x420 мм)</PresentationFormat>
  <Paragraphs>668</Paragraphs>
  <Slides>11</Slides>
  <Notes>4</Notes>
  <HiddenSlides>0</HiddenSlides>
  <MMClips>0</MMClips>
  <ScaleCrop>false</ScaleCrop>
  <HeadingPairs>
    <vt:vector size="4" baseType="variant">
      <vt:variant>
        <vt:lpstr>Тема</vt:lpstr>
      </vt:variant>
      <vt:variant>
        <vt:i4>3</vt:i4>
      </vt:variant>
      <vt:variant>
        <vt:lpstr>Заголовки слайдов</vt:lpstr>
      </vt:variant>
      <vt:variant>
        <vt:i4>11</vt:i4>
      </vt:variant>
    </vt:vector>
  </HeadingPairs>
  <TitlesOfParts>
    <vt:vector size="14" baseType="lpstr">
      <vt:lpstr>Поток</vt:lpstr>
      <vt:lpstr>2_Поток</vt:lpstr>
      <vt:lpstr>3_Поток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Смоленцева Ольга Владимировна</dc:creator>
  <cp:lastModifiedBy>АРМ 9 (мониторинг)</cp:lastModifiedBy>
  <cp:revision>3920</cp:revision>
  <cp:lastPrinted>2020-06-04T16:57:06Z</cp:lastPrinted>
  <dcterms:created xsi:type="dcterms:W3CDTF">2016-06-03T06:31:21Z</dcterms:created>
  <dcterms:modified xsi:type="dcterms:W3CDTF">2021-06-20T09:42:38Z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Version">
    <vt:i4>1</vt:i4>
  </property>
</Properties>
</file>